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2166E-D272-4B20-83F2-2E4DA0B045EC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304E509-E731-4B5B-A401-1DEA89192169}">
      <dgm:prSet phldrT="[Texto]"/>
      <dgm:spPr/>
      <dgm:t>
        <a:bodyPr/>
        <a:lstStyle/>
        <a:p>
          <a:r>
            <a:rPr lang="es-ES_tradnl" dirty="0" smtClean="0"/>
            <a:t>Carencias en la gestión</a:t>
          </a:r>
          <a:endParaRPr lang="es-ES" dirty="0"/>
        </a:p>
      </dgm:t>
    </dgm:pt>
    <dgm:pt modelId="{9915E776-E9DC-47BA-943B-6509BA7CD942}" type="parTrans" cxnId="{A3FB5165-D1DC-4548-A599-3F5FA2ABFD61}">
      <dgm:prSet/>
      <dgm:spPr/>
      <dgm:t>
        <a:bodyPr/>
        <a:lstStyle/>
        <a:p>
          <a:endParaRPr lang="es-ES"/>
        </a:p>
      </dgm:t>
    </dgm:pt>
    <dgm:pt modelId="{6CFE2D9F-4E21-4AD0-8228-52213DD3B4BD}" type="sibTrans" cxnId="{A3FB5165-D1DC-4548-A599-3F5FA2ABFD61}">
      <dgm:prSet/>
      <dgm:spPr/>
      <dgm:t>
        <a:bodyPr/>
        <a:lstStyle/>
        <a:p>
          <a:endParaRPr lang="es-ES"/>
        </a:p>
      </dgm:t>
    </dgm:pt>
    <dgm:pt modelId="{D4702629-5CCD-4B10-BEF6-75AAF041C092}">
      <dgm:prSet phldrT="[Texto]"/>
      <dgm:spPr/>
      <dgm:t>
        <a:bodyPr/>
        <a:lstStyle/>
        <a:p>
          <a:r>
            <a:rPr lang="es-ES_tradnl" dirty="0" smtClean="0"/>
            <a:t>Falta de conocimiento en la gestión contable</a:t>
          </a:r>
          <a:endParaRPr lang="es-ES" dirty="0"/>
        </a:p>
      </dgm:t>
    </dgm:pt>
    <dgm:pt modelId="{A2DC97FE-8B34-484F-92CD-A579BB76EDA7}" type="parTrans" cxnId="{069580B9-4888-49B3-BD68-1777DA577DBD}">
      <dgm:prSet/>
      <dgm:spPr/>
      <dgm:t>
        <a:bodyPr/>
        <a:lstStyle/>
        <a:p>
          <a:endParaRPr lang="es-ES"/>
        </a:p>
      </dgm:t>
    </dgm:pt>
    <dgm:pt modelId="{642907F0-C6FE-4C94-9DB0-F52E6F45948F}" type="sibTrans" cxnId="{069580B9-4888-49B3-BD68-1777DA577DBD}">
      <dgm:prSet/>
      <dgm:spPr/>
      <dgm:t>
        <a:bodyPr/>
        <a:lstStyle/>
        <a:p>
          <a:endParaRPr lang="es-ES"/>
        </a:p>
      </dgm:t>
    </dgm:pt>
    <dgm:pt modelId="{E829C3F8-1A6F-4930-BF7A-EEF93ABD911D}">
      <dgm:prSet phldrT="[Texto]"/>
      <dgm:spPr/>
      <dgm:t>
        <a:bodyPr/>
        <a:lstStyle/>
        <a:p>
          <a:r>
            <a:rPr lang="es-ES_tradnl" dirty="0" smtClean="0"/>
            <a:t>Falta de indicadores en la marcha de negocio</a:t>
          </a:r>
          <a:endParaRPr lang="es-ES" dirty="0"/>
        </a:p>
      </dgm:t>
    </dgm:pt>
    <dgm:pt modelId="{A31C47BF-C316-46A3-A2A1-E5303D93577D}" type="parTrans" cxnId="{B1F2603A-A2CD-4867-BD92-BD06CCD5D125}">
      <dgm:prSet/>
      <dgm:spPr/>
      <dgm:t>
        <a:bodyPr/>
        <a:lstStyle/>
        <a:p>
          <a:endParaRPr lang="es-ES"/>
        </a:p>
      </dgm:t>
    </dgm:pt>
    <dgm:pt modelId="{53712DDF-CC8D-4DF3-9FCC-771865A2ACB0}" type="sibTrans" cxnId="{B1F2603A-A2CD-4867-BD92-BD06CCD5D125}">
      <dgm:prSet/>
      <dgm:spPr/>
      <dgm:t>
        <a:bodyPr/>
        <a:lstStyle/>
        <a:p>
          <a:endParaRPr lang="es-ES"/>
        </a:p>
      </dgm:t>
    </dgm:pt>
    <dgm:pt modelId="{DF6002B2-3A4E-40E2-9BF3-460772168F88}">
      <dgm:prSet phldrT="[Texto]"/>
      <dgm:spPr/>
      <dgm:t>
        <a:bodyPr/>
        <a:lstStyle/>
        <a:p>
          <a:r>
            <a:rPr lang="es-ES_tradnl" dirty="0" smtClean="0"/>
            <a:t>Actuación</a:t>
          </a:r>
          <a:endParaRPr lang="es-ES" dirty="0"/>
        </a:p>
      </dgm:t>
    </dgm:pt>
    <dgm:pt modelId="{F18A0BDC-B1C6-465B-9AE9-9DE1E02B3AB7}" type="parTrans" cxnId="{7369C223-47DB-4622-8727-9850DE78D36D}">
      <dgm:prSet/>
      <dgm:spPr/>
      <dgm:t>
        <a:bodyPr/>
        <a:lstStyle/>
        <a:p>
          <a:endParaRPr lang="es-ES"/>
        </a:p>
      </dgm:t>
    </dgm:pt>
    <dgm:pt modelId="{0075DFFF-2A8B-42D1-A983-B7F8C276764B}" type="sibTrans" cxnId="{7369C223-47DB-4622-8727-9850DE78D36D}">
      <dgm:prSet/>
      <dgm:spPr/>
      <dgm:t>
        <a:bodyPr/>
        <a:lstStyle/>
        <a:p>
          <a:endParaRPr lang="es-ES"/>
        </a:p>
      </dgm:t>
    </dgm:pt>
    <dgm:pt modelId="{06B6E6EF-7B4B-4FF7-AC68-41CC4467E9BD}">
      <dgm:prSet phldrT="[Texto]"/>
      <dgm:spPr/>
      <dgm:t>
        <a:bodyPr/>
        <a:lstStyle/>
        <a:p>
          <a:r>
            <a:rPr lang="es-ES_tradnl" dirty="0" smtClean="0"/>
            <a:t>Conocimiento y Diagnóstico</a:t>
          </a:r>
          <a:endParaRPr lang="es-ES" dirty="0"/>
        </a:p>
      </dgm:t>
    </dgm:pt>
    <dgm:pt modelId="{24A5F062-CBE9-418E-8FB8-63F98802DEDE}" type="parTrans" cxnId="{0617B8C7-3FE5-4E22-ADD6-77D8EEA62D74}">
      <dgm:prSet/>
      <dgm:spPr/>
      <dgm:t>
        <a:bodyPr/>
        <a:lstStyle/>
        <a:p>
          <a:endParaRPr lang="es-ES"/>
        </a:p>
      </dgm:t>
    </dgm:pt>
    <dgm:pt modelId="{8607A183-ADF0-4305-9813-335402587D55}" type="sibTrans" cxnId="{0617B8C7-3FE5-4E22-ADD6-77D8EEA62D74}">
      <dgm:prSet/>
      <dgm:spPr/>
      <dgm:t>
        <a:bodyPr/>
        <a:lstStyle/>
        <a:p>
          <a:endParaRPr lang="es-ES"/>
        </a:p>
      </dgm:t>
    </dgm:pt>
    <dgm:pt modelId="{EBBA8C97-9017-4B15-8AF5-C3A4275D9A61}">
      <dgm:prSet phldrT="[Texto]"/>
      <dgm:spPr/>
      <dgm:t>
        <a:bodyPr/>
        <a:lstStyle/>
        <a:p>
          <a:r>
            <a:rPr lang="es-ES_tradnl" dirty="0" smtClean="0"/>
            <a:t>Propuesta de medidas adoptar</a:t>
          </a:r>
          <a:endParaRPr lang="es-ES" dirty="0"/>
        </a:p>
      </dgm:t>
    </dgm:pt>
    <dgm:pt modelId="{83B5E504-01C2-449E-BC9D-A399955151C7}" type="parTrans" cxnId="{DC34EBE6-B949-4525-BA4F-71C7CB628B71}">
      <dgm:prSet/>
      <dgm:spPr/>
      <dgm:t>
        <a:bodyPr/>
        <a:lstStyle/>
        <a:p>
          <a:endParaRPr lang="es-ES"/>
        </a:p>
      </dgm:t>
    </dgm:pt>
    <dgm:pt modelId="{58DE3A9F-AFDF-49CA-86F6-24B5B01AF98A}" type="sibTrans" cxnId="{DC34EBE6-B949-4525-BA4F-71C7CB628B71}">
      <dgm:prSet/>
      <dgm:spPr/>
      <dgm:t>
        <a:bodyPr/>
        <a:lstStyle/>
        <a:p>
          <a:endParaRPr lang="es-ES"/>
        </a:p>
      </dgm:t>
    </dgm:pt>
    <dgm:pt modelId="{2A95FA89-53B0-4F3B-8365-B8B6C5E7D4C1}">
      <dgm:prSet phldrT="[Texto]"/>
      <dgm:spPr/>
      <dgm:t>
        <a:bodyPr/>
        <a:lstStyle/>
        <a:p>
          <a:r>
            <a:rPr lang="es-ES_tradnl" dirty="0" smtClean="0"/>
            <a:t>Resultados</a:t>
          </a:r>
          <a:endParaRPr lang="es-ES" dirty="0"/>
        </a:p>
      </dgm:t>
    </dgm:pt>
    <dgm:pt modelId="{18610179-4B1D-4EE2-A0F5-50A0A30BA3DF}" type="parTrans" cxnId="{E8BE0331-538B-4C3A-8EB6-0BCC076BB772}">
      <dgm:prSet/>
      <dgm:spPr/>
      <dgm:t>
        <a:bodyPr/>
        <a:lstStyle/>
        <a:p>
          <a:endParaRPr lang="es-ES"/>
        </a:p>
      </dgm:t>
    </dgm:pt>
    <dgm:pt modelId="{784C701B-6FE5-48B1-A418-0CBC142502B2}" type="sibTrans" cxnId="{E8BE0331-538B-4C3A-8EB6-0BCC076BB772}">
      <dgm:prSet/>
      <dgm:spPr/>
      <dgm:t>
        <a:bodyPr/>
        <a:lstStyle/>
        <a:p>
          <a:endParaRPr lang="es-ES"/>
        </a:p>
      </dgm:t>
    </dgm:pt>
    <dgm:pt modelId="{2F593B9F-485D-4576-98F5-31D7B640DA40}">
      <dgm:prSet phldrT="[Texto]"/>
      <dgm:spPr/>
      <dgm:t>
        <a:bodyPr/>
        <a:lstStyle/>
        <a:p>
          <a:r>
            <a:rPr lang="es-ES_tradnl" dirty="0" smtClean="0"/>
            <a:t>Reducción de costes</a:t>
          </a:r>
          <a:endParaRPr lang="es-ES" dirty="0"/>
        </a:p>
      </dgm:t>
    </dgm:pt>
    <dgm:pt modelId="{C45E605E-10CE-4F08-8055-D580BBE805CE}" type="parTrans" cxnId="{9578280B-7D21-4321-B884-D00B49F5854E}">
      <dgm:prSet/>
      <dgm:spPr/>
      <dgm:t>
        <a:bodyPr/>
        <a:lstStyle/>
        <a:p>
          <a:endParaRPr lang="es-ES"/>
        </a:p>
      </dgm:t>
    </dgm:pt>
    <dgm:pt modelId="{FC5F47D8-C83C-41EA-B3F8-BFE7B3D1CD42}" type="sibTrans" cxnId="{9578280B-7D21-4321-B884-D00B49F5854E}">
      <dgm:prSet/>
      <dgm:spPr/>
      <dgm:t>
        <a:bodyPr/>
        <a:lstStyle/>
        <a:p>
          <a:endParaRPr lang="es-ES"/>
        </a:p>
      </dgm:t>
    </dgm:pt>
    <dgm:pt modelId="{E15586BE-1379-4929-9A63-BECF988F6C50}">
      <dgm:prSet phldrT="[Texto]"/>
      <dgm:spPr/>
      <dgm:t>
        <a:bodyPr/>
        <a:lstStyle/>
        <a:p>
          <a:r>
            <a:rPr lang="es-ES_tradnl" dirty="0" smtClean="0"/>
            <a:t>Mejora de Procedimientos Internos</a:t>
          </a:r>
          <a:endParaRPr lang="es-ES" dirty="0"/>
        </a:p>
      </dgm:t>
    </dgm:pt>
    <dgm:pt modelId="{B196B095-6016-4D07-AE7C-9A91CF7683B5}" type="parTrans" cxnId="{BF46C2E9-6F83-4843-B444-A6B66692C282}">
      <dgm:prSet/>
      <dgm:spPr/>
      <dgm:t>
        <a:bodyPr/>
        <a:lstStyle/>
        <a:p>
          <a:endParaRPr lang="es-ES"/>
        </a:p>
      </dgm:t>
    </dgm:pt>
    <dgm:pt modelId="{38D6EEE3-A866-4D4A-A645-6C07E307817C}" type="sibTrans" cxnId="{BF46C2E9-6F83-4843-B444-A6B66692C282}">
      <dgm:prSet/>
      <dgm:spPr/>
      <dgm:t>
        <a:bodyPr/>
        <a:lstStyle/>
        <a:p>
          <a:endParaRPr lang="es-ES"/>
        </a:p>
      </dgm:t>
    </dgm:pt>
    <dgm:pt modelId="{9F639BA8-712A-473D-AC55-9C1C11A53D55}">
      <dgm:prSet phldrT="[Texto]"/>
      <dgm:spPr/>
      <dgm:t>
        <a:bodyPr/>
        <a:lstStyle/>
        <a:p>
          <a:r>
            <a:rPr lang="es-ES_tradnl" dirty="0" smtClean="0"/>
            <a:t>Preocupación por la tesorería</a:t>
          </a:r>
          <a:endParaRPr lang="es-ES" dirty="0"/>
        </a:p>
      </dgm:t>
    </dgm:pt>
    <dgm:pt modelId="{D1D9649D-2D5F-4B57-AF96-31318C87DE99}" type="parTrans" cxnId="{9D558CC3-2E72-4BA6-AF47-32AA46AADEB9}">
      <dgm:prSet/>
      <dgm:spPr/>
      <dgm:t>
        <a:bodyPr/>
        <a:lstStyle/>
        <a:p>
          <a:endParaRPr lang="es-ES"/>
        </a:p>
      </dgm:t>
    </dgm:pt>
    <dgm:pt modelId="{60C00F3A-08D1-42B4-8A8D-8C91F81BD366}" type="sibTrans" cxnId="{9D558CC3-2E72-4BA6-AF47-32AA46AADEB9}">
      <dgm:prSet/>
      <dgm:spPr/>
      <dgm:t>
        <a:bodyPr/>
        <a:lstStyle/>
        <a:p>
          <a:endParaRPr lang="es-ES"/>
        </a:p>
      </dgm:t>
    </dgm:pt>
    <dgm:pt modelId="{EE2C957F-F178-42CE-BA37-B60450F7F478}">
      <dgm:prSet phldrT="[Texto]"/>
      <dgm:spPr/>
      <dgm:t>
        <a:bodyPr/>
        <a:lstStyle/>
        <a:p>
          <a:r>
            <a:rPr lang="es-ES_tradnl" dirty="0" smtClean="0"/>
            <a:t>Identificación áreas de mejora</a:t>
          </a:r>
          <a:endParaRPr lang="es-ES" dirty="0"/>
        </a:p>
      </dgm:t>
    </dgm:pt>
    <dgm:pt modelId="{E4B8D0EF-CD21-4ACC-8882-1905862CDB9C}" type="parTrans" cxnId="{326016E9-96D0-4300-AFE9-F06E8590E741}">
      <dgm:prSet/>
      <dgm:spPr/>
      <dgm:t>
        <a:bodyPr/>
        <a:lstStyle/>
        <a:p>
          <a:endParaRPr lang="es-ES"/>
        </a:p>
      </dgm:t>
    </dgm:pt>
    <dgm:pt modelId="{2E319BF5-BFBA-4090-B914-AD0FE3D5E6F3}" type="sibTrans" cxnId="{326016E9-96D0-4300-AFE9-F06E8590E741}">
      <dgm:prSet/>
      <dgm:spPr/>
      <dgm:t>
        <a:bodyPr/>
        <a:lstStyle/>
        <a:p>
          <a:endParaRPr lang="es-ES"/>
        </a:p>
      </dgm:t>
    </dgm:pt>
    <dgm:pt modelId="{2C5D202F-6FD6-40F6-B4F5-E83D72AEEBAA}">
      <dgm:prSet phldrT="[Texto]"/>
      <dgm:spPr/>
      <dgm:t>
        <a:bodyPr/>
        <a:lstStyle/>
        <a:p>
          <a:r>
            <a:rPr lang="es-ES_tradnl" dirty="0" smtClean="0"/>
            <a:t>Implantación</a:t>
          </a:r>
          <a:endParaRPr lang="es-ES" dirty="0"/>
        </a:p>
      </dgm:t>
    </dgm:pt>
    <dgm:pt modelId="{224176D6-BCBD-469F-BE7A-30CE14CFC5E6}" type="parTrans" cxnId="{0D487AA7-9A3D-4C10-B9E5-778554505F9A}">
      <dgm:prSet/>
      <dgm:spPr/>
      <dgm:t>
        <a:bodyPr/>
        <a:lstStyle/>
        <a:p>
          <a:endParaRPr lang="es-ES"/>
        </a:p>
      </dgm:t>
    </dgm:pt>
    <dgm:pt modelId="{6EEBAE15-FE58-4C7E-9CF0-BEB64ADE06ED}" type="sibTrans" cxnId="{0D487AA7-9A3D-4C10-B9E5-778554505F9A}">
      <dgm:prSet/>
      <dgm:spPr/>
      <dgm:t>
        <a:bodyPr/>
        <a:lstStyle/>
        <a:p>
          <a:endParaRPr lang="es-ES"/>
        </a:p>
      </dgm:t>
    </dgm:pt>
    <dgm:pt modelId="{49F50D53-5E53-4819-A564-44FF274BD91F}">
      <dgm:prSet phldrT="[Texto]"/>
      <dgm:spPr/>
      <dgm:t>
        <a:bodyPr/>
        <a:lstStyle/>
        <a:p>
          <a:r>
            <a:rPr lang="es-ES_tradnl" dirty="0" smtClean="0"/>
            <a:t>Control y seguimiento</a:t>
          </a:r>
          <a:endParaRPr lang="es-ES" dirty="0"/>
        </a:p>
      </dgm:t>
    </dgm:pt>
    <dgm:pt modelId="{0D04AFDC-DE24-4412-AF33-DB3A205A6967}" type="parTrans" cxnId="{BFE3F80F-941A-4CCD-A2FE-1A5E9AE38A2D}">
      <dgm:prSet/>
      <dgm:spPr/>
      <dgm:t>
        <a:bodyPr/>
        <a:lstStyle/>
        <a:p>
          <a:endParaRPr lang="es-ES"/>
        </a:p>
      </dgm:t>
    </dgm:pt>
    <dgm:pt modelId="{D78BAE3E-6470-4287-AF9D-1EC6D5756CFC}" type="sibTrans" cxnId="{BFE3F80F-941A-4CCD-A2FE-1A5E9AE38A2D}">
      <dgm:prSet/>
      <dgm:spPr/>
      <dgm:t>
        <a:bodyPr/>
        <a:lstStyle/>
        <a:p>
          <a:endParaRPr lang="es-ES"/>
        </a:p>
      </dgm:t>
    </dgm:pt>
    <dgm:pt modelId="{D86AA5E0-2114-4F9B-BE77-46EB5FFFAF23}">
      <dgm:prSet phldrT="[Texto]"/>
      <dgm:spPr/>
      <dgm:t>
        <a:bodyPr/>
        <a:lstStyle/>
        <a:p>
          <a:r>
            <a:rPr lang="es-ES_tradnl" dirty="0" smtClean="0"/>
            <a:t>Informe de resultados</a:t>
          </a:r>
          <a:endParaRPr lang="es-ES" dirty="0"/>
        </a:p>
      </dgm:t>
    </dgm:pt>
    <dgm:pt modelId="{E39A3CA9-5685-4D07-91ED-236C2EEE81C3}" type="parTrans" cxnId="{0EA6EA3A-4E63-4611-9D9F-AE74A6C58D8B}">
      <dgm:prSet/>
      <dgm:spPr/>
      <dgm:t>
        <a:bodyPr/>
        <a:lstStyle/>
        <a:p>
          <a:endParaRPr lang="es-ES"/>
        </a:p>
      </dgm:t>
    </dgm:pt>
    <dgm:pt modelId="{51AF469E-7FD5-493D-B322-87344A3773C1}" type="sibTrans" cxnId="{0EA6EA3A-4E63-4611-9D9F-AE74A6C58D8B}">
      <dgm:prSet/>
      <dgm:spPr/>
      <dgm:t>
        <a:bodyPr/>
        <a:lstStyle/>
        <a:p>
          <a:endParaRPr lang="es-ES"/>
        </a:p>
      </dgm:t>
    </dgm:pt>
    <dgm:pt modelId="{5D1D3947-E726-45C8-8FAF-8C4461EA4F16}">
      <dgm:prSet phldrT="[Texto]"/>
      <dgm:spPr/>
      <dgm:t>
        <a:bodyPr/>
        <a:lstStyle/>
        <a:p>
          <a:r>
            <a:rPr lang="es-ES_tradnl" dirty="0" smtClean="0"/>
            <a:t>Reducción de tiempo administrativo</a:t>
          </a:r>
          <a:endParaRPr lang="es-ES" dirty="0"/>
        </a:p>
      </dgm:t>
    </dgm:pt>
    <dgm:pt modelId="{A028A914-3EE2-4945-83EA-4F1EAA0B5A30}" type="parTrans" cxnId="{F9913588-CFA5-4EAE-A530-425A00542FFC}">
      <dgm:prSet/>
      <dgm:spPr/>
      <dgm:t>
        <a:bodyPr/>
        <a:lstStyle/>
        <a:p>
          <a:endParaRPr lang="es-ES"/>
        </a:p>
      </dgm:t>
    </dgm:pt>
    <dgm:pt modelId="{ED7FEA73-58DC-4500-AAB6-6E001617B3CD}" type="sibTrans" cxnId="{F9913588-CFA5-4EAE-A530-425A00542FFC}">
      <dgm:prSet/>
      <dgm:spPr/>
      <dgm:t>
        <a:bodyPr/>
        <a:lstStyle/>
        <a:p>
          <a:endParaRPr lang="es-ES"/>
        </a:p>
      </dgm:t>
    </dgm:pt>
    <dgm:pt modelId="{324DD535-2489-4D28-A6F6-1420D783FFD9}">
      <dgm:prSet phldrT="[Texto]"/>
      <dgm:spPr/>
      <dgm:t>
        <a:bodyPr/>
        <a:lstStyle/>
        <a:p>
          <a:r>
            <a:rPr lang="es-ES_tradnl" dirty="0" smtClean="0"/>
            <a:t>Planificación de tesorería</a:t>
          </a:r>
          <a:endParaRPr lang="es-ES" dirty="0"/>
        </a:p>
      </dgm:t>
    </dgm:pt>
    <dgm:pt modelId="{121C4210-0C2A-4EBC-A0CE-0FAE8DC6EF29}" type="parTrans" cxnId="{3E1CA572-B983-4656-9036-7F89E22DBF3D}">
      <dgm:prSet/>
      <dgm:spPr/>
      <dgm:t>
        <a:bodyPr/>
        <a:lstStyle/>
        <a:p>
          <a:endParaRPr lang="es-ES"/>
        </a:p>
      </dgm:t>
    </dgm:pt>
    <dgm:pt modelId="{25BDE607-29E2-47DD-8E63-B1BCF8CACFD7}" type="sibTrans" cxnId="{3E1CA572-B983-4656-9036-7F89E22DBF3D}">
      <dgm:prSet/>
      <dgm:spPr/>
      <dgm:t>
        <a:bodyPr/>
        <a:lstStyle/>
        <a:p>
          <a:endParaRPr lang="es-ES"/>
        </a:p>
      </dgm:t>
    </dgm:pt>
    <dgm:pt modelId="{21AF62F7-0153-416F-85A8-099CF1E0C10A}">
      <dgm:prSet phldrT="[Texto]"/>
      <dgm:spPr/>
      <dgm:t>
        <a:bodyPr/>
        <a:lstStyle/>
        <a:p>
          <a:r>
            <a:rPr lang="es-ES_tradnl" dirty="0" smtClean="0"/>
            <a:t>Implantación de presupuestos</a:t>
          </a:r>
          <a:endParaRPr lang="es-ES" dirty="0"/>
        </a:p>
      </dgm:t>
    </dgm:pt>
    <dgm:pt modelId="{C47E3C8D-7FF4-4286-89B8-A2650EA10B82}" type="parTrans" cxnId="{8235C9CB-119B-4CC7-8C84-57D9FB1D071D}">
      <dgm:prSet/>
      <dgm:spPr/>
      <dgm:t>
        <a:bodyPr/>
        <a:lstStyle/>
        <a:p>
          <a:endParaRPr lang="es-ES"/>
        </a:p>
      </dgm:t>
    </dgm:pt>
    <dgm:pt modelId="{3701F866-BDE4-4417-AC34-56E35795642E}" type="sibTrans" cxnId="{8235C9CB-119B-4CC7-8C84-57D9FB1D071D}">
      <dgm:prSet/>
      <dgm:spPr/>
      <dgm:t>
        <a:bodyPr/>
        <a:lstStyle/>
        <a:p>
          <a:endParaRPr lang="es-ES"/>
        </a:p>
      </dgm:t>
    </dgm:pt>
    <dgm:pt modelId="{AF98544C-920B-46A8-9A6B-3256CEFBCA49}" type="pres">
      <dgm:prSet presAssocID="{AB52166E-D272-4B20-83F2-2E4DA0B045EC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6405F384-65CE-4B21-BAFC-F341738EF55F}" type="pres">
      <dgm:prSet presAssocID="{AB52166E-D272-4B20-83F2-2E4DA0B045EC}" presName="cycle" presStyleCnt="0"/>
      <dgm:spPr/>
    </dgm:pt>
    <dgm:pt modelId="{3F3627B6-E84D-487B-A5FA-213CC8252E9C}" type="pres">
      <dgm:prSet presAssocID="{AB52166E-D272-4B20-83F2-2E4DA0B045EC}" presName="centerShape" presStyleCnt="0"/>
      <dgm:spPr/>
    </dgm:pt>
    <dgm:pt modelId="{F6A5DEA7-6F1B-4C6F-8F25-E515C6D812F8}" type="pres">
      <dgm:prSet presAssocID="{AB52166E-D272-4B20-83F2-2E4DA0B045EC}" presName="connSite" presStyleLbl="node1" presStyleIdx="0" presStyleCnt="4"/>
      <dgm:spPr/>
    </dgm:pt>
    <dgm:pt modelId="{422F1DD2-1261-495B-8DD4-11CFDF5888EF}" type="pres">
      <dgm:prSet presAssocID="{AB52166E-D272-4B20-83F2-2E4DA0B045EC}" presName="visible" presStyleLbl="node1" presStyleIdx="0" presStyleCnt="4" custLinFactNeighborX="-2426" custLinFactNeighborY="-732"/>
      <dgm:spPr/>
    </dgm:pt>
    <dgm:pt modelId="{827F67BA-098D-4AFB-B290-B8C0BEB2ABF1}" type="pres">
      <dgm:prSet presAssocID="{9915E776-E9DC-47BA-943B-6509BA7CD942}" presName="Name25" presStyleLbl="parChTrans1D1" presStyleIdx="0" presStyleCnt="3"/>
      <dgm:spPr/>
    </dgm:pt>
    <dgm:pt modelId="{122421F4-DE57-4E5A-A526-1475C903E0ED}" type="pres">
      <dgm:prSet presAssocID="{6304E509-E731-4B5B-A401-1DEA89192169}" presName="node" presStyleCnt="0"/>
      <dgm:spPr/>
    </dgm:pt>
    <dgm:pt modelId="{A560725D-2D3A-4D85-8BB8-30B6E0A40FB1}" type="pres">
      <dgm:prSet presAssocID="{6304E509-E731-4B5B-A401-1DEA89192169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FFCD2A2D-F1A7-4416-BA37-4194B8381805}" type="pres">
      <dgm:prSet presAssocID="{6304E509-E731-4B5B-A401-1DEA89192169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A3B06D-7EF5-45A8-8C32-FBF3D82F65E9}" type="pres">
      <dgm:prSet presAssocID="{F18A0BDC-B1C6-465B-9AE9-9DE1E02B3AB7}" presName="Name25" presStyleLbl="parChTrans1D1" presStyleIdx="1" presStyleCnt="3"/>
      <dgm:spPr/>
    </dgm:pt>
    <dgm:pt modelId="{535C5C41-1322-4334-8DA1-31DF23A744F1}" type="pres">
      <dgm:prSet presAssocID="{DF6002B2-3A4E-40E2-9BF3-460772168F88}" presName="node" presStyleCnt="0"/>
      <dgm:spPr/>
    </dgm:pt>
    <dgm:pt modelId="{2D568BA1-0E8F-4D10-9714-8A07B19F9565}" type="pres">
      <dgm:prSet presAssocID="{DF6002B2-3A4E-40E2-9BF3-460772168F88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E594C58C-CCF6-4FB9-9B10-0B3AA0FB1914}" type="pres">
      <dgm:prSet presAssocID="{DF6002B2-3A4E-40E2-9BF3-460772168F88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944F75-2BCF-47E0-8D7D-8FFA22C96ACC}" type="pres">
      <dgm:prSet presAssocID="{18610179-4B1D-4EE2-A0F5-50A0A30BA3DF}" presName="Name25" presStyleLbl="parChTrans1D1" presStyleIdx="2" presStyleCnt="3"/>
      <dgm:spPr/>
    </dgm:pt>
    <dgm:pt modelId="{E5951615-3DE3-49EF-BC11-83F23646C3F7}" type="pres">
      <dgm:prSet presAssocID="{2A95FA89-53B0-4F3B-8365-B8B6C5E7D4C1}" presName="node" presStyleCnt="0"/>
      <dgm:spPr/>
    </dgm:pt>
    <dgm:pt modelId="{3341261C-298E-4AD7-B9B9-B2DFE62509F3}" type="pres">
      <dgm:prSet presAssocID="{2A95FA89-53B0-4F3B-8365-B8B6C5E7D4C1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22B052A5-0E78-4467-95C2-61A0D1F77AC6}" type="pres">
      <dgm:prSet presAssocID="{2A95FA89-53B0-4F3B-8365-B8B6C5E7D4C1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235C9CB-119B-4CC7-8C84-57D9FB1D071D}" srcId="{2A95FA89-53B0-4F3B-8365-B8B6C5E7D4C1}" destId="{21AF62F7-0153-416F-85A8-099CF1E0C10A}" srcOrd="4" destOrd="0" parTransId="{C47E3C8D-7FF4-4286-89B8-A2650EA10B82}" sibTransId="{3701F866-BDE4-4417-AC34-56E35795642E}"/>
    <dgm:cxn modelId="{F9913588-CFA5-4EAE-A530-425A00542FFC}" srcId="{2A95FA89-53B0-4F3B-8365-B8B6C5E7D4C1}" destId="{5D1D3947-E726-45C8-8FAF-8C4461EA4F16}" srcOrd="1" destOrd="0" parTransId="{A028A914-3EE2-4945-83EA-4F1EAA0B5A30}" sibTransId="{ED7FEA73-58DC-4500-AAB6-6E001617B3CD}"/>
    <dgm:cxn modelId="{0EA6EA3A-4E63-4611-9D9F-AE74A6C58D8B}" srcId="{DF6002B2-3A4E-40E2-9BF3-460772168F88}" destId="{D86AA5E0-2114-4F9B-BE77-46EB5FFFAF23}" srcOrd="5" destOrd="0" parTransId="{E39A3CA9-5685-4D07-91ED-236C2EEE81C3}" sibTransId="{51AF469E-7FD5-493D-B322-87344A3773C1}"/>
    <dgm:cxn modelId="{0D487AA7-9A3D-4C10-B9E5-778554505F9A}" srcId="{DF6002B2-3A4E-40E2-9BF3-460772168F88}" destId="{2C5D202F-6FD6-40F6-B4F5-E83D72AEEBAA}" srcOrd="3" destOrd="0" parTransId="{224176D6-BCBD-469F-BE7A-30CE14CFC5E6}" sibTransId="{6EEBAE15-FE58-4C7E-9CF0-BEB64ADE06ED}"/>
    <dgm:cxn modelId="{29F752C7-F284-4844-A3FE-FAEDCF0B19AA}" type="presOf" srcId="{324DD535-2489-4D28-A6F6-1420D783FFD9}" destId="{22B052A5-0E78-4467-95C2-61A0D1F77AC6}" srcOrd="0" destOrd="3" presId="urn:microsoft.com/office/officeart/2005/8/layout/radial2"/>
    <dgm:cxn modelId="{FC770A1B-9919-4319-9B02-6CB75A7CA911}" type="presOf" srcId="{2C5D202F-6FD6-40F6-B4F5-E83D72AEEBAA}" destId="{E594C58C-CCF6-4FB9-9B10-0B3AA0FB1914}" srcOrd="0" destOrd="3" presId="urn:microsoft.com/office/officeart/2005/8/layout/radial2"/>
    <dgm:cxn modelId="{9D558CC3-2E72-4BA6-AF47-32AA46AADEB9}" srcId="{6304E509-E731-4B5B-A401-1DEA89192169}" destId="{9F639BA8-712A-473D-AC55-9C1C11A53D55}" srcOrd="2" destOrd="0" parTransId="{D1D9649D-2D5F-4B57-AF96-31318C87DE99}" sibTransId="{60C00F3A-08D1-42B4-8A8D-8C91F81BD366}"/>
    <dgm:cxn modelId="{D3458031-F68A-48AF-9CE8-A874874297AC}" type="presOf" srcId="{9F639BA8-712A-473D-AC55-9C1C11A53D55}" destId="{FFCD2A2D-F1A7-4416-BA37-4194B8381805}" srcOrd="0" destOrd="2" presId="urn:microsoft.com/office/officeart/2005/8/layout/radial2"/>
    <dgm:cxn modelId="{B1F2603A-A2CD-4867-BD92-BD06CCD5D125}" srcId="{6304E509-E731-4B5B-A401-1DEA89192169}" destId="{E829C3F8-1A6F-4930-BF7A-EEF93ABD911D}" srcOrd="1" destOrd="0" parTransId="{A31C47BF-C316-46A3-A2A1-E5303D93577D}" sibTransId="{53712DDF-CC8D-4DF3-9FCC-771865A2ACB0}"/>
    <dgm:cxn modelId="{4B6B4DF8-1576-41DC-87A6-1A5567873787}" type="presOf" srcId="{21AF62F7-0153-416F-85A8-099CF1E0C10A}" destId="{22B052A5-0E78-4467-95C2-61A0D1F77AC6}" srcOrd="0" destOrd="4" presId="urn:microsoft.com/office/officeart/2005/8/layout/radial2"/>
    <dgm:cxn modelId="{0617B8C7-3FE5-4E22-ADD6-77D8EEA62D74}" srcId="{DF6002B2-3A4E-40E2-9BF3-460772168F88}" destId="{06B6E6EF-7B4B-4FF7-AC68-41CC4467E9BD}" srcOrd="0" destOrd="0" parTransId="{24A5F062-CBE9-418E-8FB8-63F98802DEDE}" sibTransId="{8607A183-ADF0-4305-9813-335402587D55}"/>
    <dgm:cxn modelId="{069580B9-4888-49B3-BD68-1777DA577DBD}" srcId="{6304E509-E731-4B5B-A401-1DEA89192169}" destId="{D4702629-5CCD-4B10-BEF6-75AAF041C092}" srcOrd="0" destOrd="0" parTransId="{A2DC97FE-8B34-484F-92CD-A579BB76EDA7}" sibTransId="{642907F0-C6FE-4C94-9DB0-F52E6F45948F}"/>
    <dgm:cxn modelId="{1E73A397-B358-44DB-BA65-B715A100BDD8}" type="presOf" srcId="{EBBA8C97-9017-4B15-8AF5-C3A4275D9A61}" destId="{E594C58C-CCF6-4FB9-9B10-0B3AA0FB1914}" srcOrd="0" destOrd="2" presId="urn:microsoft.com/office/officeart/2005/8/layout/radial2"/>
    <dgm:cxn modelId="{A094B0C7-522A-446A-9655-E3F9380285B4}" type="presOf" srcId="{6304E509-E731-4B5B-A401-1DEA89192169}" destId="{A560725D-2D3A-4D85-8BB8-30B6E0A40FB1}" srcOrd="0" destOrd="0" presId="urn:microsoft.com/office/officeart/2005/8/layout/radial2"/>
    <dgm:cxn modelId="{9560BB2A-4B1F-4FB8-B4FA-6927011F609A}" type="presOf" srcId="{E829C3F8-1A6F-4930-BF7A-EEF93ABD911D}" destId="{FFCD2A2D-F1A7-4416-BA37-4194B8381805}" srcOrd="0" destOrd="1" presId="urn:microsoft.com/office/officeart/2005/8/layout/radial2"/>
    <dgm:cxn modelId="{CCBF3F7B-BFEE-43C6-B2C1-CECB48A8664B}" type="presOf" srcId="{18610179-4B1D-4EE2-A0F5-50A0A30BA3DF}" destId="{77944F75-2BCF-47E0-8D7D-8FFA22C96ACC}" srcOrd="0" destOrd="0" presId="urn:microsoft.com/office/officeart/2005/8/layout/radial2"/>
    <dgm:cxn modelId="{BA0FD0E3-0586-4762-A1AD-0D98DE4CB13E}" type="presOf" srcId="{DF6002B2-3A4E-40E2-9BF3-460772168F88}" destId="{2D568BA1-0E8F-4D10-9714-8A07B19F9565}" srcOrd="0" destOrd="0" presId="urn:microsoft.com/office/officeart/2005/8/layout/radial2"/>
    <dgm:cxn modelId="{92186C58-8CCD-4F28-9C31-052104661D2D}" type="presOf" srcId="{F18A0BDC-B1C6-465B-9AE9-9DE1E02B3AB7}" destId="{B7A3B06D-7EF5-45A8-8C32-FBF3D82F65E9}" srcOrd="0" destOrd="0" presId="urn:microsoft.com/office/officeart/2005/8/layout/radial2"/>
    <dgm:cxn modelId="{7369C223-47DB-4622-8727-9850DE78D36D}" srcId="{AB52166E-D272-4B20-83F2-2E4DA0B045EC}" destId="{DF6002B2-3A4E-40E2-9BF3-460772168F88}" srcOrd="1" destOrd="0" parTransId="{F18A0BDC-B1C6-465B-9AE9-9DE1E02B3AB7}" sibTransId="{0075DFFF-2A8B-42D1-A983-B7F8C276764B}"/>
    <dgm:cxn modelId="{085118CA-F0E6-45F0-A0C5-7875F50E8718}" type="presOf" srcId="{AB52166E-D272-4B20-83F2-2E4DA0B045EC}" destId="{AF98544C-920B-46A8-9A6B-3256CEFBCA49}" srcOrd="0" destOrd="0" presId="urn:microsoft.com/office/officeart/2005/8/layout/radial2"/>
    <dgm:cxn modelId="{84D8F351-6329-497F-B2D9-4D8742B2152B}" type="presOf" srcId="{9915E776-E9DC-47BA-943B-6509BA7CD942}" destId="{827F67BA-098D-4AFB-B290-B8C0BEB2ABF1}" srcOrd="0" destOrd="0" presId="urn:microsoft.com/office/officeart/2005/8/layout/radial2"/>
    <dgm:cxn modelId="{3E1CA572-B983-4656-9036-7F89E22DBF3D}" srcId="{2A95FA89-53B0-4F3B-8365-B8B6C5E7D4C1}" destId="{324DD535-2489-4D28-A6F6-1420D783FFD9}" srcOrd="3" destOrd="0" parTransId="{121C4210-0C2A-4EBC-A0CE-0FAE8DC6EF29}" sibTransId="{25BDE607-29E2-47DD-8E63-B1BCF8CACFD7}"/>
    <dgm:cxn modelId="{7FE77851-28CE-4F41-AE00-34AF2A318934}" type="presOf" srcId="{EE2C957F-F178-42CE-BA37-B60450F7F478}" destId="{E594C58C-CCF6-4FB9-9B10-0B3AA0FB1914}" srcOrd="0" destOrd="1" presId="urn:microsoft.com/office/officeart/2005/8/layout/radial2"/>
    <dgm:cxn modelId="{A3FB5165-D1DC-4548-A599-3F5FA2ABFD61}" srcId="{AB52166E-D272-4B20-83F2-2E4DA0B045EC}" destId="{6304E509-E731-4B5B-A401-1DEA89192169}" srcOrd="0" destOrd="0" parTransId="{9915E776-E9DC-47BA-943B-6509BA7CD942}" sibTransId="{6CFE2D9F-4E21-4AD0-8228-52213DD3B4BD}"/>
    <dgm:cxn modelId="{BF46C2E9-6F83-4843-B444-A6B66692C282}" srcId="{2A95FA89-53B0-4F3B-8365-B8B6C5E7D4C1}" destId="{E15586BE-1379-4929-9A63-BECF988F6C50}" srcOrd="2" destOrd="0" parTransId="{B196B095-6016-4D07-AE7C-9A91CF7683B5}" sibTransId="{38D6EEE3-A866-4D4A-A645-6C07E307817C}"/>
    <dgm:cxn modelId="{BFE3F80F-941A-4CCD-A2FE-1A5E9AE38A2D}" srcId="{DF6002B2-3A4E-40E2-9BF3-460772168F88}" destId="{49F50D53-5E53-4819-A564-44FF274BD91F}" srcOrd="4" destOrd="0" parTransId="{0D04AFDC-DE24-4412-AF33-DB3A205A6967}" sibTransId="{D78BAE3E-6470-4287-AF9D-1EC6D5756CFC}"/>
    <dgm:cxn modelId="{E8BE0331-538B-4C3A-8EB6-0BCC076BB772}" srcId="{AB52166E-D272-4B20-83F2-2E4DA0B045EC}" destId="{2A95FA89-53B0-4F3B-8365-B8B6C5E7D4C1}" srcOrd="2" destOrd="0" parTransId="{18610179-4B1D-4EE2-A0F5-50A0A30BA3DF}" sibTransId="{784C701B-6FE5-48B1-A418-0CBC142502B2}"/>
    <dgm:cxn modelId="{DC34EBE6-B949-4525-BA4F-71C7CB628B71}" srcId="{DF6002B2-3A4E-40E2-9BF3-460772168F88}" destId="{EBBA8C97-9017-4B15-8AF5-C3A4275D9A61}" srcOrd="2" destOrd="0" parTransId="{83B5E504-01C2-449E-BC9D-A399955151C7}" sibTransId="{58DE3A9F-AFDF-49CA-86F6-24B5B01AF98A}"/>
    <dgm:cxn modelId="{95E3E401-879A-4D59-8B74-D3E9A1EFA35E}" type="presOf" srcId="{06B6E6EF-7B4B-4FF7-AC68-41CC4467E9BD}" destId="{E594C58C-CCF6-4FB9-9B10-0B3AA0FB1914}" srcOrd="0" destOrd="0" presId="urn:microsoft.com/office/officeart/2005/8/layout/radial2"/>
    <dgm:cxn modelId="{9578280B-7D21-4321-B884-D00B49F5854E}" srcId="{2A95FA89-53B0-4F3B-8365-B8B6C5E7D4C1}" destId="{2F593B9F-485D-4576-98F5-31D7B640DA40}" srcOrd="0" destOrd="0" parTransId="{C45E605E-10CE-4F08-8055-D580BBE805CE}" sibTransId="{FC5F47D8-C83C-41EA-B3F8-BFE7B3D1CD42}"/>
    <dgm:cxn modelId="{F5C7AC36-CAE7-4C84-BADE-A9F92ACAFA15}" type="presOf" srcId="{5D1D3947-E726-45C8-8FAF-8C4461EA4F16}" destId="{22B052A5-0E78-4467-95C2-61A0D1F77AC6}" srcOrd="0" destOrd="1" presId="urn:microsoft.com/office/officeart/2005/8/layout/radial2"/>
    <dgm:cxn modelId="{A47244D6-CFF2-4C55-A78B-8B8FC9E3467E}" type="presOf" srcId="{D4702629-5CCD-4B10-BEF6-75AAF041C092}" destId="{FFCD2A2D-F1A7-4416-BA37-4194B8381805}" srcOrd="0" destOrd="0" presId="urn:microsoft.com/office/officeart/2005/8/layout/radial2"/>
    <dgm:cxn modelId="{9B20460D-269A-4076-8C98-4096424133B9}" type="presOf" srcId="{49F50D53-5E53-4819-A564-44FF274BD91F}" destId="{E594C58C-CCF6-4FB9-9B10-0B3AA0FB1914}" srcOrd="0" destOrd="4" presId="urn:microsoft.com/office/officeart/2005/8/layout/radial2"/>
    <dgm:cxn modelId="{A154A711-BD9F-4179-B465-2E20DC11CD86}" type="presOf" srcId="{2A95FA89-53B0-4F3B-8365-B8B6C5E7D4C1}" destId="{3341261C-298E-4AD7-B9B9-B2DFE62509F3}" srcOrd="0" destOrd="0" presId="urn:microsoft.com/office/officeart/2005/8/layout/radial2"/>
    <dgm:cxn modelId="{326016E9-96D0-4300-AFE9-F06E8590E741}" srcId="{DF6002B2-3A4E-40E2-9BF3-460772168F88}" destId="{EE2C957F-F178-42CE-BA37-B60450F7F478}" srcOrd="1" destOrd="0" parTransId="{E4B8D0EF-CD21-4ACC-8882-1905862CDB9C}" sibTransId="{2E319BF5-BFBA-4090-B914-AD0FE3D5E6F3}"/>
    <dgm:cxn modelId="{A842C117-BAC2-41F5-82F7-11BD54FF2A53}" type="presOf" srcId="{D86AA5E0-2114-4F9B-BE77-46EB5FFFAF23}" destId="{E594C58C-CCF6-4FB9-9B10-0B3AA0FB1914}" srcOrd="0" destOrd="5" presId="urn:microsoft.com/office/officeart/2005/8/layout/radial2"/>
    <dgm:cxn modelId="{E04E6AFE-D562-438B-A35F-0FDFCC337467}" type="presOf" srcId="{2F593B9F-485D-4576-98F5-31D7B640DA40}" destId="{22B052A5-0E78-4467-95C2-61A0D1F77AC6}" srcOrd="0" destOrd="0" presId="urn:microsoft.com/office/officeart/2005/8/layout/radial2"/>
    <dgm:cxn modelId="{A902A547-0CD9-4E38-A8B5-7817FCF794B9}" type="presOf" srcId="{E15586BE-1379-4929-9A63-BECF988F6C50}" destId="{22B052A5-0E78-4467-95C2-61A0D1F77AC6}" srcOrd="0" destOrd="2" presId="urn:microsoft.com/office/officeart/2005/8/layout/radial2"/>
    <dgm:cxn modelId="{1A4EE0DB-2254-479C-B3BA-A3F6A58FE62C}" type="presParOf" srcId="{AF98544C-920B-46A8-9A6B-3256CEFBCA49}" destId="{6405F384-65CE-4B21-BAFC-F341738EF55F}" srcOrd="0" destOrd="0" presId="urn:microsoft.com/office/officeart/2005/8/layout/radial2"/>
    <dgm:cxn modelId="{9C6C4506-1AA7-470B-8B2F-B1AE11F5F23B}" type="presParOf" srcId="{6405F384-65CE-4B21-BAFC-F341738EF55F}" destId="{3F3627B6-E84D-487B-A5FA-213CC8252E9C}" srcOrd="0" destOrd="0" presId="urn:microsoft.com/office/officeart/2005/8/layout/radial2"/>
    <dgm:cxn modelId="{AEDABB56-44A2-4881-93F5-2ADB65989AAC}" type="presParOf" srcId="{3F3627B6-E84D-487B-A5FA-213CC8252E9C}" destId="{F6A5DEA7-6F1B-4C6F-8F25-E515C6D812F8}" srcOrd="0" destOrd="0" presId="urn:microsoft.com/office/officeart/2005/8/layout/radial2"/>
    <dgm:cxn modelId="{7346B01D-CFF8-4C69-A0EA-2BADF847757E}" type="presParOf" srcId="{3F3627B6-E84D-487B-A5FA-213CC8252E9C}" destId="{422F1DD2-1261-495B-8DD4-11CFDF5888EF}" srcOrd="1" destOrd="0" presId="urn:microsoft.com/office/officeart/2005/8/layout/radial2"/>
    <dgm:cxn modelId="{B246E294-EBC7-48F7-BCCB-DA35829DD5EB}" type="presParOf" srcId="{6405F384-65CE-4B21-BAFC-F341738EF55F}" destId="{827F67BA-098D-4AFB-B290-B8C0BEB2ABF1}" srcOrd="1" destOrd="0" presId="urn:microsoft.com/office/officeart/2005/8/layout/radial2"/>
    <dgm:cxn modelId="{1A8BC776-052D-4328-AB02-55D72F745430}" type="presParOf" srcId="{6405F384-65CE-4B21-BAFC-F341738EF55F}" destId="{122421F4-DE57-4E5A-A526-1475C903E0ED}" srcOrd="2" destOrd="0" presId="urn:microsoft.com/office/officeart/2005/8/layout/radial2"/>
    <dgm:cxn modelId="{D06C17CE-0066-4C8A-A014-73B706870D20}" type="presParOf" srcId="{122421F4-DE57-4E5A-A526-1475C903E0ED}" destId="{A560725D-2D3A-4D85-8BB8-30B6E0A40FB1}" srcOrd="0" destOrd="0" presId="urn:microsoft.com/office/officeart/2005/8/layout/radial2"/>
    <dgm:cxn modelId="{B7F60165-C18E-4F9A-BADB-86BE7FA083A9}" type="presParOf" srcId="{122421F4-DE57-4E5A-A526-1475C903E0ED}" destId="{FFCD2A2D-F1A7-4416-BA37-4194B8381805}" srcOrd="1" destOrd="0" presId="urn:microsoft.com/office/officeart/2005/8/layout/radial2"/>
    <dgm:cxn modelId="{1DB97215-F3C0-425A-A735-1DCF30354374}" type="presParOf" srcId="{6405F384-65CE-4B21-BAFC-F341738EF55F}" destId="{B7A3B06D-7EF5-45A8-8C32-FBF3D82F65E9}" srcOrd="3" destOrd="0" presId="urn:microsoft.com/office/officeart/2005/8/layout/radial2"/>
    <dgm:cxn modelId="{D48FEF77-332F-4BA3-BE74-EF5FF6B9542B}" type="presParOf" srcId="{6405F384-65CE-4B21-BAFC-F341738EF55F}" destId="{535C5C41-1322-4334-8DA1-31DF23A744F1}" srcOrd="4" destOrd="0" presId="urn:microsoft.com/office/officeart/2005/8/layout/radial2"/>
    <dgm:cxn modelId="{00DF55EE-A933-4374-A0F1-D09F4C89A988}" type="presParOf" srcId="{535C5C41-1322-4334-8DA1-31DF23A744F1}" destId="{2D568BA1-0E8F-4D10-9714-8A07B19F9565}" srcOrd="0" destOrd="0" presId="urn:microsoft.com/office/officeart/2005/8/layout/radial2"/>
    <dgm:cxn modelId="{DC501200-4469-4EEB-8CDE-7F91C28BA4A8}" type="presParOf" srcId="{535C5C41-1322-4334-8DA1-31DF23A744F1}" destId="{E594C58C-CCF6-4FB9-9B10-0B3AA0FB1914}" srcOrd="1" destOrd="0" presId="urn:microsoft.com/office/officeart/2005/8/layout/radial2"/>
    <dgm:cxn modelId="{013A2135-0711-478D-9970-06E782E58C06}" type="presParOf" srcId="{6405F384-65CE-4B21-BAFC-F341738EF55F}" destId="{77944F75-2BCF-47E0-8D7D-8FFA22C96ACC}" srcOrd="5" destOrd="0" presId="urn:microsoft.com/office/officeart/2005/8/layout/radial2"/>
    <dgm:cxn modelId="{D0864F2F-F3B8-4B14-A1FE-0F3D7318068D}" type="presParOf" srcId="{6405F384-65CE-4B21-BAFC-F341738EF55F}" destId="{E5951615-3DE3-49EF-BC11-83F23646C3F7}" srcOrd="6" destOrd="0" presId="urn:microsoft.com/office/officeart/2005/8/layout/radial2"/>
    <dgm:cxn modelId="{9CDE3783-57B4-4CA9-900A-69463141E3F8}" type="presParOf" srcId="{E5951615-3DE3-49EF-BC11-83F23646C3F7}" destId="{3341261C-298E-4AD7-B9B9-B2DFE62509F3}" srcOrd="0" destOrd="0" presId="urn:microsoft.com/office/officeart/2005/8/layout/radial2"/>
    <dgm:cxn modelId="{6CED8DC2-D0D4-4D07-8A96-BFBEB8D6345A}" type="presParOf" srcId="{E5951615-3DE3-49EF-BC11-83F23646C3F7}" destId="{22B052A5-0E78-4467-95C2-61A0D1F77AC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89DAA7-4BA6-4DC8-98B4-49D671597897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6050822-BEDD-4E15-A1E3-69877715EFDA}">
      <dgm:prSet phldrT="[Texto]"/>
      <dgm:spPr/>
      <dgm:t>
        <a:bodyPr/>
        <a:lstStyle/>
        <a:p>
          <a:r>
            <a:rPr lang="es-ES_tradnl" dirty="0" smtClean="0"/>
            <a:t>Carencias en la gestión</a:t>
          </a:r>
          <a:endParaRPr lang="es-ES" dirty="0"/>
        </a:p>
      </dgm:t>
    </dgm:pt>
    <dgm:pt modelId="{5CC7EE07-C0B4-41EE-A2BF-6428E6C25E1E}" type="parTrans" cxnId="{D99FAFC0-1078-4F81-83D1-C97707B2BBE1}">
      <dgm:prSet/>
      <dgm:spPr/>
      <dgm:t>
        <a:bodyPr/>
        <a:lstStyle/>
        <a:p>
          <a:endParaRPr lang="es-ES"/>
        </a:p>
      </dgm:t>
    </dgm:pt>
    <dgm:pt modelId="{4B7ACC97-B8EA-4CF7-BEE8-9667AF48DA8A}" type="sibTrans" cxnId="{D99FAFC0-1078-4F81-83D1-C97707B2BBE1}">
      <dgm:prSet/>
      <dgm:spPr/>
      <dgm:t>
        <a:bodyPr/>
        <a:lstStyle/>
        <a:p>
          <a:endParaRPr lang="es-ES"/>
        </a:p>
      </dgm:t>
    </dgm:pt>
    <dgm:pt modelId="{9A68FBED-9FFD-4D0A-AD69-157288341E3D}">
      <dgm:prSet phldrT="[Texto]"/>
      <dgm:spPr/>
      <dgm:t>
        <a:bodyPr/>
        <a:lstStyle/>
        <a:p>
          <a:r>
            <a:rPr lang="es-ES_tradnl" dirty="0" smtClean="0"/>
            <a:t>Excesiva carga de trabajo en los cierres mensuales</a:t>
          </a:r>
          <a:endParaRPr lang="es-ES" dirty="0"/>
        </a:p>
      </dgm:t>
    </dgm:pt>
    <dgm:pt modelId="{2583DB9D-4639-4D8F-AEC3-79347EC6F27C}" type="parTrans" cxnId="{BD1C664B-CC95-43FD-821E-E2599BDC0503}">
      <dgm:prSet/>
      <dgm:spPr/>
      <dgm:t>
        <a:bodyPr/>
        <a:lstStyle/>
        <a:p>
          <a:endParaRPr lang="es-ES"/>
        </a:p>
      </dgm:t>
    </dgm:pt>
    <dgm:pt modelId="{AF9531E6-E621-4210-AFF9-38FD30600200}" type="sibTrans" cxnId="{BD1C664B-CC95-43FD-821E-E2599BDC0503}">
      <dgm:prSet/>
      <dgm:spPr/>
      <dgm:t>
        <a:bodyPr/>
        <a:lstStyle/>
        <a:p>
          <a:endParaRPr lang="es-ES"/>
        </a:p>
      </dgm:t>
    </dgm:pt>
    <dgm:pt modelId="{30C02D25-02AA-4431-8CD9-1BFE25625B50}">
      <dgm:prSet phldrT="[Texto]"/>
      <dgm:spPr/>
      <dgm:t>
        <a:bodyPr/>
        <a:lstStyle/>
        <a:p>
          <a:r>
            <a:rPr lang="es-ES_tradnl" dirty="0" smtClean="0"/>
            <a:t>Demora en obtención de la información financiera para la toma de decisiones</a:t>
          </a:r>
          <a:endParaRPr lang="es-ES" dirty="0"/>
        </a:p>
      </dgm:t>
    </dgm:pt>
    <dgm:pt modelId="{9AAC1B99-3D93-4EB8-B9B8-00C2854563B9}" type="parTrans" cxnId="{0994BEC4-9431-4745-88DD-303828EA41CB}">
      <dgm:prSet/>
      <dgm:spPr/>
      <dgm:t>
        <a:bodyPr/>
        <a:lstStyle/>
        <a:p>
          <a:endParaRPr lang="es-ES"/>
        </a:p>
      </dgm:t>
    </dgm:pt>
    <dgm:pt modelId="{1500C11C-9437-4B6C-8F2A-98EAFCAE034D}" type="sibTrans" cxnId="{0994BEC4-9431-4745-88DD-303828EA41CB}">
      <dgm:prSet/>
      <dgm:spPr/>
      <dgm:t>
        <a:bodyPr/>
        <a:lstStyle/>
        <a:p>
          <a:endParaRPr lang="es-ES"/>
        </a:p>
      </dgm:t>
    </dgm:pt>
    <dgm:pt modelId="{D3C9636B-0B9A-4C0C-AA85-ADF1684F3FF6}">
      <dgm:prSet phldrT="[Texto]"/>
      <dgm:spPr/>
      <dgm:t>
        <a:bodyPr/>
        <a:lstStyle/>
        <a:p>
          <a:r>
            <a:rPr lang="es-ES_tradnl" dirty="0" smtClean="0"/>
            <a:t>Actuación</a:t>
          </a:r>
          <a:endParaRPr lang="es-ES" dirty="0"/>
        </a:p>
      </dgm:t>
    </dgm:pt>
    <dgm:pt modelId="{93BA3A28-3D29-458F-B01A-E4AB915C3671}" type="parTrans" cxnId="{D62C6505-343C-4AD6-A0AB-EFAE93484A69}">
      <dgm:prSet/>
      <dgm:spPr/>
      <dgm:t>
        <a:bodyPr/>
        <a:lstStyle/>
        <a:p>
          <a:endParaRPr lang="es-ES"/>
        </a:p>
      </dgm:t>
    </dgm:pt>
    <dgm:pt modelId="{10D22DBC-70F4-4DCD-A6D9-661A348332F3}" type="sibTrans" cxnId="{D62C6505-343C-4AD6-A0AB-EFAE93484A69}">
      <dgm:prSet/>
      <dgm:spPr/>
      <dgm:t>
        <a:bodyPr/>
        <a:lstStyle/>
        <a:p>
          <a:endParaRPr lang="es-ES"/>
        </a:p>
      </dgm:t>
    </dgm:pt>
    <dgm:pt modelId="{45C1F180-34F8-4492-8040-DB4A3FF36FA5}">
      <dgm:prSet phldrT="[Texto]"/>
      <dgm:spPr/>
      <dgm:t>
        <a:bodyPr/>
        <a:lstStyle/>
        <a:p>
          <a:r>
            <a:rPr lang="es-ES_tradnl" dirty="0" smtClean="0"/>
            <a:t>Resultados</a:t>
          </a:r>
          <a:endParaRPr lang="es-ES" dirty="0"/>
        </a:p>
      </dgm:t>
    </dgm:pt>
    <dgm:pt modelId="{294B489D-D39A-4402-980B-F46F79794268}" type="parTrans" cxnId="{4480A105-CB99-4BF8-A125-2A511FF669FB}">
      <dgm:prSet/>
      <dgm:spPr/>
      <dgm:t>
        <a:bodyPr/>
        <a:lstStyle/>
        <a:p>
          <a:endParaRPr lang="es-ES"/>
        </a:p>
      </dgm:t>
    </dgm:pt>
    <dgm:pt modelId="{8075981D-CB8A-4AFC-A8B2-F142C83F0C79}" type="sibTrans" cxnId="{4480A105-CB99-4BF8-A125-2A511FF669FB}">
      <dgm:prSet/>
      <dgm:spPr/>
      <dgm:t>
        <a:bodyPr/>
        <a:lstStyle/>
        <a:p>
          <a:endParaRPr lang="es-ES"/>
        </a:p>
      </dgm:t>
    </dgm:pt>
    <dgm:pt modelId="{864E6072-C40E-462E-9BBE-9E2ACF6F2EEA}">
      <dgm:prSet phldrT="[Texto]"/>
      <dgm:spPr/>
      <dgm:t>
        <a:bodyPr/>
        <a:lstStyle/>
        <a:p>
          <a:r>
            <a:rPr lang="es-ES_tradnl" dirty="0" smtClean="0"/>
            <a:t>Reducción/Eliminación de horas extras</a:t>
          </a:r>
          <a:endParaRPr lang="es-ES" dirty="0"/>
        </a:p>
      </dgm:t>
    </dgm:pt>
    <dgm:pt modelId="{5730EB17-D6DB-4005-B5EB-EF2D47F5434A}" type="parTrans" cxnId="{E8F3A3AE-77F2-43C5-8479-261CF37AC35F}">
      <dgm:prSet/>
      <dgm:spPr/>
      <dgm:t>
        <a:bodyPr/>
        <a:lstStyle/>
        <a:p>
          <a:endParaRPr lang="es-ES"/>
        </a:p>
      </dgm:t>
    </dgm:pt>
    <dgm:pt modelId="{52169B34-8DF2-4E78-B6DA-E38651B2AC84}" type="sibTrans" cxnId="{E8F3A3AE-77F2-43C5-8479-261CF37AC35F}">
      <dgm:prSet/>
      <dgm:spPr/>
      <dgm:t>
        <a:bodyPr/>
        <a:lstStyle/>
        <a:p>
          <a:endParaRPr lang="es-ES"/>
        </a:p>
      </dgm:t>
    </dgm:pt>
    <dgm:pt modelId="{63887DFF-291D-4763-AA09-B6A4C2F3FC35}">
      <dgm:prSet phldrT="[Texto]" phldr="1"/>
      <dgm:spPr/>
      <dgm:t>
        <a:bodyPr/>
        <a:lstStyle/>
        <a:p>
          <a:endParaRPr lang="es-ES"/>
        </a:p>
      </dgm:t>
    </dgm:pt>
    <dgm:pt modelId="{92FDC9EE-A148-43B4-804A-19101C0112C5}" type="parTrans" cxnId="{A35251B1-B65C-41D9-A19E-224A4172CF02}">
      <dgm:prSet/>
      <dgm:spPr/>
      <dgm:t>
        <a:bodyPr/>
        <a:lstStyle/>
        <a:p>
          <a:endParaRPr lang="es-ES"/>
        </a:p>
      </dgm:t>
    </dgm:pt>
    <dgm:pt modelId="{65F33448-FDC2-4C07-AA1F-82CA28D82597}" type="sibTrans" cxnId="{A35251B1-B65C-41D9-A19E-224A4172CF02}">
      <dgm:prSet/>
      <dgm:spPr/>
      <dgm:t>
        <a:bodyPr/>
        <a:lstStyle/>
        <a:p>
          <a:endParaRPr lang="es-ES"/>
        </a:p>
      </dgm:t>
    </dgm:pt>
    <dgm:pt modelId="{F1902BEE-03B5-4334-BB9D-7D590BFB23A8}">
      <dgm:prSet phldrT="[Texto]"/>
      <dgm:spPr/>
      <dgm:t>
        <a:bodyPr/>
        <a:lstStyle/>
        <a:p>
          <a:endParaRPr lang="es-ES" dirty="0"/>
        </a:p>
      </dgm:t>
    </dgm:pt>
    <dgm:pt modelId="{A2284ED0-79A3-46EF-9E72-DBB505082492}" type="parTrans" cxnId="{1EA6932A-3358-4F8E-8A65-65970B4B421B}">
      <dgm:prSet/>
      <dgm:spPr/>
      <dgm:t>
        <a:bodyPr/>
        <a:lstStyle/>
        <a:p>
          <a:endParaRPr lang="es-ES"/>
        </a:p>
      </dgm:t>
    </dgm:pt>
    <dgm:pt modelId="{FE87B90A-FE27-43B3-9365-52A64C9E61D4}" type="sibTrans" cxnId="{1EA6932A-3358-4F8E-8A65-65970B4B421B}">
      <dgm:prSet/>
      <dgm:spPr/>
      <dgm:t>
        <a:bodyPr/>
        <a:lstStyle/>
        <a:p>
          <a:endParaRPr lang="es-ES"/>
        </a:p>
      </dgm:t>
    </dgm:pt>
    <dgm:pt modelId="{956CA6D3-6DD1-43B3-9780-681FAC0FABA8}">
      <dgm:prSet phldrT="[Texto]"/>
      <dgm:spPr/>
      <dgm:t>
        <a:bodyPr/>
        <a:lstStyle/>
        <a:p>
          <a:endParaRPr lang="es-ES" dirty="0"/>
        </a:p>
      </dgm:t>
    </dgm:pt>
    <dgm:pt modelId="{9142DF18-6631-4A6B-AA50-4AD55D272323}" type="parTrans" cxnId="{5CF08F7C-14CE-4DB4-B3E8-D91694DC662A}">
      <dgm:prSet/>
      <dgm:spPr/>
      <dgm:t>
        <a:bodyPr/>
        <a:lstStyle/>
        <a:p>
          <a:endParaRPr lang="es-ES"/>
        </a:p>
      </dgm:t>
    </dgm:pt>
    <dgm:pt modelId="{1BC79669-D42D-42BE-84FA-4D6CAECBAA07}" type="sibTrans" cxnId="{5CF08F7C-14CE-4DB4-B3E8-D91694DC662A}">
      <dgm:prSet/>
      <dgm:spPr/>
      <dgm:t>
        <a:bodyPr/>
        <a:lstStyle/>
        <a:p>
          <a:endParaRPr lang="es-ES"/>
        </a:p>
      </dgm:t>
    </dgm:pt>
    <dgm:pt modelId="{53B19AFB-AFDA-45FD-BD7F-3EC89C99D2E9}">
      <dgm:prSet phldrT="[Texto]" phldr="1"/>
      <dgm:spPr/>
      <dgm:t>
        <a:bodyPr/>
        <a:lstStyle/>
        <a:p>
          <a:endParaRPr lang="es-ES" dirty="0"/>
        </a:p>
      </dgm:t>
    </dgm:pt>
    <dgm:pt modelId="{C7AD845A-7429-4CA0-B00E-E3A1A4D4ECCA}" type="sibTrans" cxnId="{51D2AAF6-86A4-4F71-9FCE-B403A04CC4A8}">
      <dgm:prSet/>
      <dgm:spPr/>
      <dgm:t>
        <a:bodyPr/>
        <a:lstStyle/>
        <a:p>
          <a:endParaRPr lang="es-ES"/>
        </a:p>
      </dgm:t>
    </dgm:pt>
    <dgm:pt modelId="{4DFFA879-5B9E-4337-8378-60D3158AFDEE}" type="parTrans" cxnId="{51D2AAF6-86A4-4F71-9FCE-B403A04CC4A8}">
      <dgm:prSet/>
      <dgm:spPr/>
      <dgm:t>
        <a:bodyPr/>
        <a:lstStyle/>
        <a:p>
          <a:endParaRPr lang="es-ES"/>
        </a:p>
      </dgm:t>
    </dgm:pt>
    <dgm:pt modelId="{E2637B3E-3A27-438B-8D0A-DE9246A21D4B}">
      <dgm:prSet phldrT="[Texto]"/>
      <dgm:spPr/>
      <dgm:t>
        <a:bodyPr/>
        <a:lstStyle/>
        <a:p>
          <a:r>
            <a:rPr lang="es-ES_tradnl" dirty="0" smtClean="0"/>
            <a:t>Conocimiento y Diagnóstico</a:t>
          </a:r>
          <a:endParaRPr lang="es-ES" dirty="0"/>
        </a:p>
      </dgm:t>
    </dgm:pt>
    <dgm:pt modelId="{F14AE28D-7D72-459A-AD2C-28E44200A4C8}" type="sibTrans" cxnId="{EA1CE4DA-5623-43FA-B267-526C3343FFF8}">
      <dgm:prSet/>
      <dgm:spPr/>
      <dgm:t>
        <a:bodyPr/>
        <a:lstStyle/>
        <a:p>
          <a:endParaRPr lang="es-ES"/>
        </a:p>
      </dgm:t>
    </dgm:pt>
    <dgm:pt modelId="{94EB4869-8238-47A7-84D7-F2A4145B4A05}" type="parTrans" cxnId="{EA1CE4DA-5623-43FA-B267-526C3343FFF8}">
      <dgm:prSet/>
      <dgm:spPr/>
      <dgm:t>
        <a:bodyPr/>
        <a:lstStyle/>
        <a:p>
          <a:endParaRPr lang="es-ES"/>
        </a:p>
      </dgm:t>
    </dgm:pt>
    <dgm:pt modelId="{974F965A-D3FD-4137-AFC4-BAF32501F22D}">
      <dgm:prSet phldrT="[Texto]"/>
      <dgm:spPr/>
      <dgm:t>
        <a:bodyPr/>
        <a:lstStyle/>
        <a:p>
          <a:r>
            <a:rPr lang="es-ES_tradnl" dirty="0" smtClean="0"/>
            <a:t>Identificación áreas de mejora</a:t>
          </a:r>
          <a:endParaRPr lang="es-ES" dirty="0"/>
        </a:p>
      </dgm:t>
    </dgm:pt>
    <dgm:pt modelId="{79EA7635-6FA6-4FCC-A60A-FF830A04E1FD}" type="parTrans" cxnId="{93C89589-6EB3-4A7F-AB31-C0D228CD4A62}">
      <dgm:prSet/>
      <dgm:spPr/>
      <dgm:t>
        <a:bodyPr/>
        <a:lstStyle/>
        <a:p>
          <a:endParaRPr lang="es-ES"/>
        </a:p>
      </dgm:t>
    </dgm:pt>
    <dgm:pt modelId="{74C66AC6-9A77-4392-BFDB-80DC48665CFB}" type="sibTrans" cxnId="{93C89589-6EB3-4A7F-AB31-C0D228CD4A62}">
      <dgm:prSet/>
      <dgm:spPr/>
      <dgm:t>
        <a:bodyPr/>
        <a:lstStyle/>
        <a:p>
          <a:endParaRPr lang="es-ES"/>
        </a:p>
      </dgm:t>
    </dgm:pt>
    <dgm:pt modelId="{530D251C-65D3-494E-8EAA-003AACC67DE6}">
      <dgm:prSet phldrT="[Texto]"/>
      <dgm:spPr/>
      <dgm:t>
        <a:bodyPr/>
        <a:lstStyle/>
        <a:p>
          <a:r>
            <a:rPr lang="es-ES_tradnl" dirty="0" smtClean="0"/>
            <a:t>Propuesta de medidas adoptar</a:t>
          </a:r>
          <a:endParaRPr lang="es-ES" dirty="0"/>
        </a:p>
      </dgm:t>
    </dgm:pt>
    <dgm:pt modelId="{528E8489-1297-4F66-9B1C-1D68B07DDCCF}" type="parTrans" cxnId="{415C1921-6891-4B88-A3D2-755F41922212}">
      <dgm:prSet/>
      <dgm:spPr/>
      <dgm:t>
        <a:bodyPr/>
        <a:lstStyle/>
        <a:p>
          <a:endParaRPr lang="es-ES"/>
        </a:p>
      </dgm:t>
    </dgm:pt>
    <dgm:pt modelId="{953B14B3-DE35-41F8-90AF-89849AD21C9B}" type="sibTrans" cxnId="{415C1921-6891-4B88-A3D2-755F41922212}">
      <dgm:prSet/>
      <dgm:spPr/>
      <dgm:t>
        <a:bodyPr/>
        <a:lstStyle/>
        <a:p>
          <a:endParaRPr lang="es-ES"/>
        </a:p>
      </dgm:t>
    </dgm:pt>
    <dgm:pt modelId="{8E8601A6-EC8B-472C-84D5-618F7BBC22F5}">
      <dgm:prSet phldrT="[Texto]"/>
      <dgm:spPr/>
      <dgm:t>
        <a:bodyPr/>
        <a:lstStyle/>
        <a:p>
          <a:r>
            <a:rPr lang="es-ES_tradnl" dirty="0" smtClean="0"/>
            <a:t>Implantación</a:t>
          </a:r>
          <a:endParaRPr lang="es-ES" dirty="0"/>
        </a:p>
      </dgm:t>
    </dgm:pt>
    <dgm:pt modelId="{C861F9D0-3D33-4107-8A93-78172AAF4C87}" type="parTrans" cxnId="{778C84CB-8CF1-49C7-B6A1-4DB047D6F6DE}">
      <dgm:prSet/>
      <dgm:spPr/>
      <dgm:t>
        <a:bodyPr/>
        <a:lstStyle/>
        <a:p>
          <a:endParaRPr lang="es-ES"/>
        </a:p>
      </dgm:t>
    </dgm:pt>
    <dgm:pt modelId="{D154EEF5-1215-45DB-81FB-C44BCC8B2998}" type="sibTrans" cxnId="{778C84CB-8CF1-49C7-B6A1-4DB047D6F6DE}">
      <dgm:prSet/>
      <dgm:spPr/>
      <dgm:t>
        <a:bodyPr/>
        <a:lstStyle/>
        <a:p>
          <a:endParaRPr lang="es-ES"/>
        </a:p>
      </dgm:t>
    </dgm:pt>
    <dgm:pt modelId="{9EAABEED-1A77-47FE-B826-33DD0BDFFD9B}">
      <dgm:prSet phldrT="[Texto]"/>
      <dgm:spPr/>
      <dgm:t>
        <a:bodyPr/>
        <a:lstStyle/>
        <a:p>
          <a:r>
            <a:rPr lang="es-ES_tradnl" dirty="0" smtClean="0"/>
            <a:t>Control y seguimiento</a:t>
          </a:r>
          <a:endParaRPr lang="es-ES" dirty="0"/>
        </a:p>
      </dgm:t>
    </dgm:pt>
    <dgm:pt modelId="{3F6719D6-6629-4F49-A156-05847CD1B167}" type="parTrans" cxnId="{379978D0-BC9A-41A3-BB18-55F00101AC9F}">
      <dgm:prSet/>
      <dgm:spPr/>
      <dgm:t>
        <a:bodyPr/>
        <a:lstStyle/>
        <a:p>
          <a:endParaRPr lang="es-ES"/>
        </a:p>
      </dgm:t>
    </dgm:pt>
    <dgm:pt modelId="{587CE660-80A2-4443-A50D-4A9360DEBD5E}" type="sibTrans" cxnId="{379978D0-BC9A-41A3-BB18-55F00101AC9F}">
      <dgm:prSet/>
      <dgm:spPr/>
      <dgm:t>
        <a:bodyPr/>
        <a:lstStyle/>
        <a:p>
          <a:endParaRPr lang="es-ES"/>
        </a:p>
      </dgm:t>
    </dgm:pt>
    <dgm:pt modelId="{4A50B7EF-24C8-4422-B94A-B4C2020A12AB}">
      <dgm:prSet phldrT="[Texto]"/>
      <dgm:spPr/>
      <dgm:t>
        <a:bodyPr/>
        <a:lstStyle/>
        <a:p>
          <a:r>
            <a:rPr lang="es-ES_tradnl" dirty="0" smtClean="0"/>
            <a:t>Informe de resultados</a:t>
          </a:r>
          <a:endParaRPr lang="es-ES" dirty="0"/>
        </a:p>
      </dgm:t>
    </dgm:pt>
    <dgm:pt modelId="{70C9D6FD-A15D-488F-9091-3D36C781EFA0}" type="parTrans" cxnId="{821761D3-D4FF-41EA-8EB1-773B4C379A21}">
      <dgm:prSet/>
      <dgm:spPr/>
      <dgm:t>
        <a:bodyPr/>
        <a:lstStyle/>
        <a:p>
          <a:endParaRPr lang="es-ES"/>
        </a:p>
      </dgm:t>
    </dgm:pt>
    <dgm:pt modelId="{34AB301B-C72E-4B62-A563-DADB63156280}" type="sibTrans" cxnId="{821761D3-D4FF-41EA-8EB1-773B4C379A21}">
      <dgm:prSet/>
      <dgm:spPr/>
      <dgm:t>
        <a:bodyPr/>
        <a:lstStyle/>
        <a:p>
          <a:endParaRPr lang="es-ES"/>
        </a:p>
      </dgm:t>
    </dgm:pt>
    <dgm:pt modelId="{E1677BBA-FED0-491B-A4EC-58AC45BA82CF}">
      <dgm:prSet phldrT="[Texto]"/>
      <dgm:spPr/>
      <dgm:t>
        <a:bodyPr/>
        <a:lstStyle/>
        <a:p>
          <a:r>
            <a:rPr lang="es-ES_tradnl" dirty="0" smtClean="0"/>
            <a:t>Reducción en la obtención de  la información financiera</a:t>
          </a:r>
          <a:endParaRPr lang="es-ES" dirty="0"/>
        </a:p>
      </dgm:t>
    </dgm:pt>
    <dgm:pt modelId="{397E3A2A-07BA-4F39-80B5-1B534E851C3B}" type="parTrans" cxnId="{2CC72174-2F90-4F1F-8F84-D0AA44224454}">
      <dgm:prSet/>
      <dgm:spPr/>
    </dgm:pt>
    <dgm:pt modelId="{DA311479-E388-4364-AC9F-D5BCDB256B6A}" type="sibTrans" cxnId="{2CC72174-2F90-4F1F-8F84-D0AA44224454}">
      <dgm:prSet/>
      <dgm:spPr/>
    </dgm:pt>
    <dgm:pt modelId="{186A86A1-53B8-447D-BBC3-132B8423B81C}">
      <dgm:prSet phldrT="[Texto]"/>
      <dgm:spPr/>
      <dgm:t>
        <a:bodyPr/>
        <a:lstStyle/>
        <a:p>
          <a:r>
            <a:rPr lang="es-ES_tradnl" dirty="0" smtClean="0"/>
            <a:t>Obtención de información más fiable y ampliación del tiempo para la toma de decisiones</a:t>
          </a:r>
          <a:endParaRPr lang="es-ES" dirty="0"/>
        </a:p>
      </dgm:t>
    </dgm:pt>
    <dgm:pt modelId="{532C0B4E-6D2D-4DAC-A806-51DC0EA57AEF}" type="parTrans" cxnId="{7024BCC4-28F4-47D9-B239-8B2A525D6CAE}">
      <dgm:prSet/>
      <dgm:spPr/>
    </dgm:pt>
    <dgm:pt modelId="{644DF6F8-D4F1-46E8-A3E2-2EC224E23908}" type="sibTrans" cxnId="{7024BCC4-28F4-47D9-B239-8B2A525D6CAE}">
      <dgm:prSet/>
      <dgm:spPr/>
    </dgm:pt>
    <dgm:pt modelId="{451FAC4A-59DE-4760-BBB8-E78B8034DEAD}" type="pres">
      <dgm:prSet presAssocID="{1489DAA7-4BA6-4DC8-98B4-49D671597897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9B30FD5-B472-4027-B573-6864DE4ED7EE}" type="pres">
      <dgm:prSet presAssocID="{1489DAA7-4BA6-4DC8-98B4-49D671597897}" presName="cycle" presStyleCnt="0"/>
      <dgm:spPr/>
    </dgm:pt>
    <dgm:pt modelId="{44A6E593-D08C-44DD-8FA0-18FE96DF58CD}" type="pres">
      <dgm:prSet presAssocID="{1489DAA7-4BA6-4DC8-98B4-49D671597897}" presName="centerShape" presStyleCnt="0"/>
      <dgm:spPr/>
    </dgm:pt>
    <dgm:pt modelId="{DDDDE689-51EA-4BD0-BA73-133C922A1F67}" type="pres">
      <dgm:prSet presAssocID="{1489DAA7-4BA6-4DC8-98B4-49D671597897}" presName="connSite" presStyleLbl="node1" presStyleIdx="0" presStyleCnt="4"/>
      <dgm:spPr/>
    </dgm:pt>
    <dgm:pt modelId="{F48CA881-B805-418C-B60C-94A8E168B12C}" type="pres">
      <dgm:prSet presAssocID="{1489DAA7-4BA6-4DC8-98B4-49D671597897}" presName="visible" presStyleLbl="node1" presStyleIdx="0" presStyleCnt="4"/>
      <dgm:spPr/>
    </dgm:pt>
    <dgm:pt modelId="{25EFAB3D-4E4B-4A73-AF1F-4DF0F4F9364A}" type="pres">
      <dgm:prSet presAssocID="{5CC7EE07-C0B4-41EE-A2BF-6428E6C25E1E}" presName="Name25" presStyleLbl="parChTrans1D1" presStyleIdx="0" presStyleCnt="3"/>
      <dgm:spPr/>
    </dgm:pt>
    <dgm:pt modelId="{816CEE51-2392-4AA2-AF6C-F59EF4CFB0B5}" type="pres">
      <dgm:prSet presAssocID="{96050822-BEDD-4E15-A1E3-69877715EFDA}" presName="node" presStyleCnt="0"/>
      <dgm:spPr/>
    </dgm:pt>
    <dgm:pt modelId="{5B8CEED8-C2A2-4980-A1ED-F5013E35D138}" type="pres">
      <dgm:prSet presAssocID="{96050822-BEDD-4E15-A1E3-69877715EFDA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7E55C37D-CAD6-46C9-8A06-E811ED0DB891}" type="pres">
      <dgm:prSet presAssocID="{96050822-BEDD-4E15-A1E3-69877715EFDA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2BA5EA-0640-4DA3-9AF4-C1B08C045CDE}" type="pres">
      <dgm:prSet presAssocID="{93BA3A28-3D29-458F-B01A-E4AB915C3671}" presName="Name25" presStyleLbl="parChTrans1D1" presStyleIdx="1" presStyleCnt="3"/>
      <dgm:spPr/>
    </dgm:pt>
    <dgm:pt modelId="{3B39C8BE-AF74-4B85-AF60-5E3BF1D8C5A5}" type="pres">
      <dgm:prSet presAssocID="{D3C9636B-0B9A-4C0C-AA85-ADF1684F3FF6}" presName="node" presStyleCnt="0"/>
      <dgm:spPr/>
    </dgm:pt>
    <dgm:pt modelId="{31AA1A6F-86AE-47C4-A263-C62A1C378B0D}" type="pres">
      <dgm:prSet presAssocID="{D3C9636B-0B9A-4C0C-AA85-ADF1684F3FF6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B88C6B2F-1175-4038-823F-C5EB72C98A3C}" type="pres">
      <dgm:prSet presAssocID="{D3C9636B-0B9A-4C0C-AA85-ADF1684F3FF6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BAE694-B815-461F-A59D-F07618F5DB42}" type="pres">
      <dgm:prSet presAssocID="{294B489D-D39A-4402-980B-F46F79794268}" presName="Name25" presStyleLbl="parChTrans1D1" presStyleIdx="2" presStyleCnt="3"/>
      <dgm:spPr/>
    </dgm:pt>
    <dgm:pt modelId="{C87A68FD-1EC9-4E0E-AC28-CFE94C7A37FC}" type="pres">
      <dgm:prSet presAssocID="{45C1F180-34F8-4492-8040-DB4A3FF36FA5}" presName="node" presStyleCnt="0"/>
      <dgm:spPr/>
    </dgm:pt>
    <dgm:pt modelId="{35BE6DE9-A599-4DBD-8288-AA1F788FE4C9}" type="pres">
      <dgm:prSet presAssocID="{45C1F180-34F8-4492-8040-DB4A3FF36FA5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5EA075AA-B995-49D9-8E34-066DFC4293D4}" type="pres">
      <dgm:prSet presAssocID="{45C1F180-34F8-4492-8040-DB4A3FF36FA5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35251B1-B65C-41D9-A19E-224A4172CF02}" srcId="{45C1F180-34F8-4492-8040-DB4A3FF36FA5}" destId="{63887DFF-291D-4763-AA09-B6A4C2F3FC35}" srcOrd="3" destOrd="0" parTransId="{92FDC9EE-A148-43B4-804A-19101C0112C5}" sibTransId="{65F33448-FDC2-4C07-AA1F-82CA28D82597}"/>
    <dgm:cxn modelId="{8802A39A-2A8F-4E46-92E3-D4F4369EECEF}" type="presOf" srcId="{45C1F180-34F8-4492-8040-DB4A3FF36FA5}" destId="{35BE6DE9-A599-4DBD-8288-AA1F788FE4C9}" srcOrd="0" destOrd="0" presId="urn:microsoft.com/office/officeart/2005/8/layout/radial2"/>
    <dgm:cxn modelId="{DD247B85-2F28-402B-9464-A86118FFB9A4}" type="presOf" srcId="{F1902BEE-03B5-4334-BB9D-7D590BFB23A8}" destId="{7E55C37D-CAD6-46C9-8A06-E811ED0DB891}" srcOrd="0" destOrd="1" presId="urn:microsoft.com/office/officeart/2005/8/layout/radial2"/>
    <dgm:cxn modelId="{379978D0-BC9A-41A3-BB18-55F00101AC9F}" srcId="{D3C9636B-0B9A-4C0C-AA85-ADF1684F3FF6}" destId="{9EAABEED-1A77-47FE-B826-33DD0BDFFD9B}" srcOrd="4" destOrd="0" parTransId="{3F6719D6-6629-4F49-A156-05847CD1B167}" sibTransId="{587CE660-80A2-4443-A50D-4A9360DEBD5E}"/>
    <dgm:cxn modelId="{3904E13E-79D4-453E-A039-56703D475178}" type="presOf" srcId="{96050822-BEDD-4E15-A1E3-69877715EFDA}" destId="{5B8CEED8-C2A2-4980-A1ED-F5013E35D138}" srcOrd="0" destOrd="0" presId="urn:microsoft.com/office/officeart/2005/8/layout/radial2"/>
    <dgm:cxn modelId="{6D7BC7BF-8D58-46F2-9353-8BFDACFB9787}" type="presOf" srcId="{63887DFF-291D-4763-AA09-B6A4C2F3FC35}" destId="{5EA075AA-B995-49D9-8E34-066DFC4293D4}" srcOrd="0" destOrd="3" presId="urn:microsoft.com/office/officeart/2005/8/layout/radial2"/>
    <dgm:cxn modelId="{D99FAFC0-1078-4F81-83D1-C97707B2BBE1}" srcId="{1489DAA7-4BA6-4DC8-98B4-49D671597897}" destId="{96050822-BEDD-4E15-A1E3-69877715EFDA}" srcOrd="0" destOrd="0" parTransId="{5CC7EE07-C0B4-41EE-A2BF-6428E6C25E1E}" sibTransId="{4B7ACC97-B8EA-4CF7-BEE8-9667AF48DA8A}"/>
    <dgm:cxn modelId="{5CF08F7C-14CE-4DB4-B3E8-D91694DC662A}" srcId="{96050822-BEDD-4E15-A1E3-69877715EFDA}" destId="{956CA6D3-6DD1-43B3-9780-681FAC0FABA8}" srcOrd="3" destOrd="0" parTransId="{9142DF18-6631-4A6B-AA50-4AD55D272323}" sibTransId="{1BC79669-D42D-42BE-84FA-4D6CAECBAA07}"/>
    <dgm:cxn modelId="{E8F3A3AE-77F2-43C5-8479-261CF37AC35F}" srcId="{45C1F180-34F8-4492-8040-DB4A3FF36FA5}" destId="{864E6072-C40E-462E-9BBE-9E2ACF6F2EEA}" srcOrd="0" destOrd="0" parTransId="{5730EB17-D6DB-4005-B5EB-EF2D47F5434A}" sibTransId="{52169B34-8DF2-4E78-B6DA-E38651B2AC84}"/>
    <dgm:cxn modelId="{BBF87601-1CDF-4B1A-B5BD-86DE909EF2D0}" type="presOf" srcId="{864E6072-C40E-462E-9BBE-9E2ACF6F2EEA}" destId="{5EA075AA-B995-49D9-8E34-066DFC4293D4}" srcOrd="0" destOrd="0" presId="urn:microsoft.com/office/officeart/2005/8/layout/radial2"/>
    <dgm:cxn modelId="{415C1921-6891-4B88-A3D2-755F41922212}" srcId="{D3C9636B-0B9A-4C0C-AA85-ADF1684F3FF6}" destId="{530D251C-65D3-494E-8EAA-003AACC67DE6}" srcOrd="2" destOrd="0" parTransId="{528E8489-1297-4F66-9B1C-1D68B07DDCCF}" sibTransId="{953B14B3-DE35-41F8-90AF-89849AD21C9B}"/>
    <dgm:cxn modelId="{8C67A41B-95AB-4BD6-8DDC-42F6DDD1A2D3}" type="presOf" srcId="{1489DAA7-4BA6-4DC8-98B4-49D671597897}" destId="{451FAC4A-59DE-4760-BBB8-E78B8034DEAD}" srcOrd="0" destOrd="0" presId="urn:microsoft.com/office/officeart/2005/8/layout/radial2"/>
    <dgm:cxn modelId="{32D32B62-1746-4746-820E-25B93216B840}" type="presOf" srcId="{186A86A1-53B8-447D-BBC3-132B8423B81C}" destId="{5EA075AA-B995-49D9-8E34-066DFC4293D4}" srcOrd="0" destOrd="2" presId="urn:microsoft.com/office/officeart/2005/8/layout/radial2"/>
    <dgm:cxn modelId="{2CC72174-2F90-4F1F-8F84-D0AA44224454}" srcId="{45C1F180-34F8-4492-8040-DB4A3FF36FA5}" destId="{E1677BBA-FED0-491B-A4EC-58AC45BA82CF}" srcOrd="1" destOrd="0" parTransId="{397E3A2A-07BA-4F39-80B5-1B534E851C3B}" sibTransId="{DA311479-E388-4364-AC9F-D5BCDB256B6A}"/>
    <dgm:cxn modelId="{A1667702-FD53-4482-8D97-93FC25D47D10}" type="presOf" srcId="{294B489D-D39A-4402-980B-F46F79794268}" destId="{84BAE694-B815-461F-A59D-F07618F5DB42}" srcOrd="0" destOrd="0" presId="urn:microsoft.com/office/officeart/2005/8/layout/radial2"/>
    <dgm:cxn modelId="{363ED533-E442-41F1-97A1-FA271CB23531}" type="presOf" srcId="{93BA3A28-3D29-458F-B01A-E4AB915C3671}" destId="{512BA5EA-0640-4DA3-9AF4-C1B08C045CDE}" srcOrd="0" destOrd="0" presId="urn:microsoft.com/office/officeart/2005/8/layout/radial2"/>
    <dgm:cxn modelId="{5B51CDE1-8DBE-4A44-A88E-DB062F014594}" type="presOf" srcId="{8E8601A6-EC8B-472C-84D5-618F7BBC22F5}" destId="{B88C6B2F-1175-4038-823F-C5EB72C98A3C}" srcOrd="0" destOrd="3" presId="urn:microsoft.com/office/officeart/2005/8/layout/radial2"/>
    <dgm:cxn modelId="{0994BEC4-9431-4745-88DD-303828EA41CB}" srcId="{96050822-BEDD-4E15-A1E3-69877715EFDA}" destId="{30C02D25-02AA-4431-8CD9-1BFE25625B50}" srcOrd="2" destOrd="0" parTransId="{9AAC1B99-3D93-4EB8-B9B8-00C2854563B9}" sibTransId="{1500C11C-9437-4B6C-8F2A-98EAFCAE034D}"/>
    <dgm:cxn modelId="{40766FAB-CF2D-4451-80F2-8FE120880EC5}" type="presOf" srcId="{30C02D25-02AA-4431-8CD9-1BFE25625B50}" destId="{7E55C37D-CAD6-46C9-8A06-E811ED0DB891}" srcOrd="0" destOrd="2" presId="urn:microsoft.com/office/officeart/2005/8/layout/radial2"/>
    <dgm:cxn modelId="{821761D3-D4FF-41EA-8EB1-773B4C379A21}" srcId="{D3C9636B-0B9A-4C0C-AA85-ADF1684F3FF6}" destId="{4A50B7EF-24C8-4422-B94A-B4C2020A12AB}" srcOrd="5" destOrd="0" parTransId="{70C9D6FD-A15D-488F-9091-3D36C781EFA0}" sibTransId="{34AB301B-C72E-4B62-A563-DADB63156280}"/>
    <dgm:cxn modelId="{F11CD596-CDEC-43C0-8E5D-B07C49323747}" type="presOf" srcId="{E1677BBA-FED0-491B-A4EC-58AC45BA82CF}" destId="{5EA075AA-B995-49D9-8E34-066DFC4293D4}" srcOrd="0" destOrd="1" presId="urn:microsoft.com/office/officeart/2005/8/layout/radial2"/>
    <dgm:cxn modelId="{7024BCC4-28F4-47D9-B239-8B2A525D6CAE}" srcId="{45C1F180-34F8-4492-8040-DB4A3FF36FA5}" destId="{186A86A1-53B8-447D-BBC3-132B8423B81C}" srcOrd="2" destOrd="0" parTransId="{532C0B4E-6D2D-4DAC-A806-51DC0EA57AEF}" sibTransId="{644DF6F8-D4F1-46E8-A3E2-2EC224E23908}"/>
    <dgm:cxn modelId="{D62C6505-343C-4AD6-A0AB-EFAE93484A69}" srcId="{1489DAA7-4BA6-4DC8-98B4-49D671597897}" destId="{D3C9636B-0B9A-4C0C-AA85-ADF1684F3FF6}" srcOrd="1" destOrd="0" parTransId="{93BA3A28-3D29-458F-B01A-E4AB915C3671}" sibTransId="{10D22DBC-70F4-4DCD-A6D9-661A348332F3}"/>
    <dgm:cxn modelId="{51D2AAF6-86A4-4F71-9FCE-B403A04CC4A8}" srcId="{D3C9636B-0B9A-4C0C-AA85-ADF1684F3FF6}" destId="{53B19AFB-AFDA-45FD-BD7F-3EC89C99D2E9}" srcOrd="6" destOrd="0" parTransId="{4DFFA879-5B9E-4337-8378-60D3158AFDEE}" sibTransId="{C7AD845A-7429-4CA0-B00E-E3A1A4D4ECCA}"/>
    <dgm:cxn modelId="{27E36634-84E1-432F-B487-8C9C83EDDBE4}" type="presOf" srcId="{5CC7EE07-C0B4-41EE-A2BF-6428E6C25E1E}" destId="{25EFAB3D-4E4B-4A73-AF1F-4DF0F4F9364A}" srcOrd="0" destOrd="0" presId="urn:microsoft.com/office/officeart/2005/8/layout/radial2"/>
    <dgm:cxn modelId="{36DF6F7B-F82B-4BEA-95DB-9C2A28120148}" type="presOf" srcId="{D3C9636B-0B9A-4C0C-AA85-ADF1684F3FF6}" destId="{31AA1A6F-86AE-47C4-A263-C62A1C378B0D}" srcOrd="0" destOrd="0" presId="urn:microsoft.com/office/officeart/2005/8/layout/radial2"/>
    <dgm:cxn modelId="{EA1CE4DA-5623-43FA-B267-526C3343FFF8}" srcId="{D3C9636B-0B9A-4C0C-AA85-ADF1684F3FF6}" destId="{E2637B3E-3A27-438B-8D0A-DE9246A21D4B}" srcOrd="0" destOrd="0" parTransId="{94EB4869-8238-47A7-84D7-F2A4145B4A05}" sibTransId="{F14AE28D-7D72-459A-AD2C-28E44200A4C8}"/>
    <dgm:cxn modelId="{6FECA7FA-3933-42B6-8A93-831FB962A43A}" type="presOf" srcId="{9A68FBED-9FFD-4D0A-AD69-157288341E3D}" destId="{7E55C37D-CAD6-46C9-8A06-E811ED0DB891}" srcOrd="0" destOrd="0" presId="urn:microsoft.com/office/officeart/2005/8/layout/radial2"/>
    <dgm:cxn modelId="{0E188C0E-558C-4BFC-9741-FEFAA9A79E65}" type="presOf" srcId="{4A50B7EF-24C8-4422-B94A-B4C2020A12AB}" destId="{B88C6B2F-1175-4038-823F-C5EB72C98A3C}" srcOrd="0" destOrd="5" presId="urn:microsoft.com/office/officeart/2005/8/layout/radial2"/>
    <dgm:cxn modelId="{34BCD454-CDF8-44C4-91E0-EB99EE7F2235}" type="presOf" srcId="{974F965A-D3FD-4137-AFC4-BAF32501F22D}" destId="{B88C6B2F-1175-4038-823F-C5EB72C98A3C}" srcOrd="0" destOrd="1" presId="urn:microsoft.com/office/officeart/2005/8/layout/radial2"/>
    <dgm:cxn modelId="{1EA6932A-3358-4F8E-8A65-65970B4B421B}" srcId="{96050822-BEDD-4E15-A1E3-69877715EFDA}" destId="{F1902BEE-03B5-4334-BB9D-7D590BFB23A8}" srcOrd="1" destOrd="0" parTransId="{A2284ED0-79A3-46EF-9E72-DBB505082492}" sibTransId="{FE87B90A-FE27-43B3-9365-52A64C9E61D4}"/>
    <dgm:cxn modelId="{BD1C664B-CC95-43FD-821E-E2599BDC0503}" srcId="{96050822-BEDD-4E15-A1E3-69877715EFDA}" destId="{9A68FBED-9FFD-4D0A-AD69-157288341E3D}" srcOrd="0" destOrd="0" parTransId="{2583DB9D-4639-4D8F-AEC3-79347EC6F27C}" sibTransId="{AF9531E6-E621-4210-AFF9-38FD30600200}"/>
    <dgm:cxn modelId="{4480A105-CB99-4BF8-A125-2A511FF669FB}" srcId="{1489DAA7-4BA6-4DC8-98B4-49D671597897}" destId="{45C1F180-34F8-4492-8040-DB4A3FF36FA5}" srcOrd="2" destOrd="0" parTransId="{294B489D-D39A-4402-980B-F46F79794268}" sibTransId="{8075981D-CB8A-4AFC-A8B2-F142C83F0C79}"/>
    <dgm:cxn modelId="{FC3FF847-6C68-432C-8727-BAE7F92BA967}" type="presOf" srcId="{53B19AFB-AFDA-45FD-BD7F-3EC89C99D2E9}" destId="{B88C6B2F-1175-4038-823F-C5EB72C98A3C}" srcOrd="0" destOrd="6" presId="urn:microsoft.com/office/officeart/2005/8/layout/radial2"/>
    <dgm:cxn modelId="{87D4D8C3-5988-425C-8275-458FDB3203D2}" type="presOf" srcId="{E2637B3E-3A27-438B-8D0A-DE9246A21D4B}" destId="{B88C6B2F-1175-4038-823F-C5EB72C98A3C}" srcOrd="0" destOrd="0" presId="urn:microsoft.com/office/officeart/2005/8/layout/radial2"/>
    <dgm:cxn modelId="{778C84CB-8CF1-49C7-B6A1-4DB047D6F6DE}" srcId="{D3C9636B-0B9A-4C0C-AA85-ADF1684F3FF6}" destId="{8E8601A6-EC8B-472C-84D5-618F7BBC22F5}" srcOrd="3" destOrd="0" parTransId="{C861F9D0-3D33-4107-8A93-78172AAF4C87}" sibTransId="{D154EEF5-1215-45DB-81FB-C44BCC8B2998}"/>
    <dgm:cxn modelId="{FD1E3F42-1ED6-4A5E-A17D-13EFF0677745}" type="presOf" srcId="{530D251C-65D3-494E-8EAA-003AACC67DE6}" destId="{B88C6B2F-1175-4038-823F-C5EB72C98A3C}" srcOrd="0" destOrd="2" presId="urn:microsoft.com/office/officeart/2005/8/layout/radial2"/>
    <dgm:cxn modelId="{93C89589-6EB3-4A7F-AB31-C0D228CD4A62}" srcId="{D3C9636B-0B9A-4C0C-AA85-ADF1684F3FF6}" destId="{974F965A-D3FD-4137-AFC4-BAF32501F22D}" srcOrd="1" destOrd="0" parTransId="{79EA7635-6FA6-4FCC-A60A-FF830A04E1FD}" sibTransId="{74C66AC6-9A77-4392-BFDB-80DC48665CFB}"/>
    <dgm:cxn modelId="{313EF0F8-879F-4D13-A67D-9F7202554DC0}" type="presOf" srcId="{9EAABEED-1A77-47FE-B826-33DD0BDFFD9B}" destId="{B88C6B2F-1175-4038-823F-C5EB72C98A3C}" srcOrd="0" destOrd="4" presId="urn:microsoft.com/office/officeart/2005/8/layout/radial2"/>
    <dgm:cxn modelId="{77078A09-DCF8-4F41-9801-06FC143086D5}" type="presOf" srcId="{956CA6D3-6DD1-43B3-9780-681FAC0FABA8}" destId="{7E55C37D-CAD6-46C9-8A06-E811ED0DB891}" srcOrd="0" destOrd="3" presId="urn:microsoft.com/office/officeart/2005/8/layout/radial2"/>
    <dgm:cxn modelId="{734DFC19-7EE2-4C0A-8541-51DCDA00B635}" type="presParOf" srcId="{451FAC4A-59DE-4760-BBB8-E78B8034DEAD}" destId="{39B30FD5-B472-4027-B573-6864DE4ED7EE}" srcOrd="0" destOrd="0" presId="urn:microsoft.com/office/officeart/2005/8/layout/radial2"/>
    <dgm:cxn modelId="{11A2A1BE-9F9E-4AFE-A646-D84EB9272E4B}" type="presParOf" srcId="{39B30FD5-B472-4027-B573-6864DE4ED7EE}" destId="{44A6E593-D08C-44DD-8FA0-18FE96DF58CD}" srcOrd="0" destOrd="0" presId="urn:microsoft.com/office/officeart/2005/8/layout/radial2"/>
    <dgm:cxn modelId="{3DF09CAE-FA5E-4CAC-93A5-67329CAC144A}" type="presParOf" srcId="{44A6E593-D08C-44DD-8FA0-18FE96DF58CD}" destId="{DDDDE689-51EA-4BD0-BA73-133C922A1F67}" srcOrd="0" destOrd="0" presId="urn:microsoft.com/office/officeart/2005/8/layout/radial2"/>
    <dgm:cxn modelId="{FA889CCE-94D1-45AF-9FFF-A445A09D7142}" type="presParOf" srcId="{44A6E593-D08C-44DD-8FA0-18FE96DF58CD}" destId="{F48CA881-B805-418C-B60C-94A8E168B12C}" srcOrd="1" destOrd="0" presId="urn:microsoft.com/office/officeart/2005/8/layout/radial2"/>
    <dgm:cxn modelId="{5ADA22AF-AB51-482A-AAB8-4015DAA77C9E}" type="presParOf" srcId="{39B30FD5-B472-4027-B573-6864DE4ED7EE}" destId="{25EFAB3D-4E4B-4A73-AF1F-4DF0F4F9364A}" srcOrd="1" destOrd="0" presId="urn:microsoft.com/office/officeart/2005/8/layout/radial2"/>
    <dgm:cxn modelId="{FAF0961C-956E-414B-9A69-92798DCE9107}" type="presParOf" srcId="{39B30FD5-B472-4027-B573-6864DE4ED7EE}" destId="{816CEE51-2392-4AA2-AF6C-F59EF4CFB0B5}" srcOrd="2" destOrd="0" presId="urn:microsoft.com/office/officeart/2005/8/layout/radial2"/>
    <dgm:cxn modelId="{C53DDAA8-0ECE-4AA2-867D-93B0D7C82480}" type="presParOf" srcId="{816CEE51-2392-4AA2-AF6C-F59EF4CFB0B5}" destId="{5B8CEED8-C2A2-4980-A1ED-F5013E35D138}" srcOrd="0" destOrd="0" presId="urn:microsoft.com/office/officeart/2005/8/layout/radial2"/>
    <dgm:cxn modelId="{C190B5BC-7E8B-48B0-813F-F6A70AF6BCB0}" type="presParOf" srcId="{816CEE51-2392-4AA2-AF6C-F59EF4CFB0B5}" destId="{7E55C37D-CAD6-46C9-8A06-E811ED0DB891}" srcOrd="1" destOrd="0" presId="urn:microsoft.com/office/officeart/2005/8/layout/radial2"/>
    <dgm:cxn modelId="{E3652E01-124D-4EFD-B454-8A73519CFD9E}" type="presParOf" srcId="{39B30FD5-B472-4027-B573-6864DE4ED7EE}" destId="{512BA5EA-0640-4DA3-9AF4-C1B08C045CDE}" srcOrd="3" destOrd="0" presId="urn:microsoft.com/office/officeart/2005/8/layout/radial2"/>
    <dgm:cxn modelId="{5E1C8E3A-B231-4F89-BC25-349A21EB0BAC}" type="presParOf" srcId="{39B30FD5-B472-4027-B573-6864DE4ED7EE}" destId="{3B39C8BE-AF74-4B85-AF60-5E3BF1D8C5A5}" srcOrd="4" destOrd="0" presId="urn:microsoft.com/office/officeart/2005/8/layout/radial2"/>
    <dgm:cxn modelId="{5B11499A-F553-4474-8825-DE7F44B76BA5}" type="presParOf" srcId="{3B39C8BE-AF74-4B85-AF60-5E3BF1D8C5A5}" destId="{31AA1A6F-86AE-47C4-A263-C62A1C378B0D}" srcOrd="0" destOrd="0" presId="urn:microsoft.com/office/officeart/2005/8/layout/radial2"/>
    <dgm:cxn modelId="{31D744D7-38AD-47B2-BFBE-A4E9ADC90B4E}" type="presParOf" srcId="{3B39C8BE-AF74-4B85-AF60-5E3BF1D8C5A5}" destId="{B88C6B2F-1175-4038-823F-C5EB72C98A3C}" srcOrd="1" destOrd="0" presId="urn:microsoft.com/office/officeart/2005/8/layout/radial2"/>
    <dgm:cxn modelId="{400031AD-77E4-493F-9B0E-554224A949BD}" type="presParOf" srcId="{39B30FD5-B472-4027-B573-6864DE4ED7EE}" destId="{84BAE694-B815-461F-A59D-F07618F5DB42}" srcOrd="5" destOrd="0" presId="urn:microsoft.com/office/officeart/2005/8/layout/radial2"/>
    <dgm:cxn modelId="{52ACCC87-5BC3-4CBA-AA71-8786CA5A1878}" type="presParOf" srcId="{39B30FD5-B472-4027-B573-6864DE4ED7EE}" destId="{C87A68FD-1EC9-4E0E-AC28-CFE94C7A37FC}" srcOrd="6" destOrd="0" presId="urn:microsoft.com/office/officeart/2005/8/layout/radial2"/>
    <dgm:cxn modelId="{26A48441-1DAC-49DC-BE01-8D0A43FF8DCF}" type="presParOf" srcId="{C87A68FD-1EC9-4E0E-AC28-CFE94C7A37FC}" destId="{35BE6DE9-A599-4DBD-8288-AA1F788FE4C9}" srcOrd="0" destOrd="0" presId="urn:microsoft.com/office/officeart/2005/8/layout/radial2"/>
    <dgm:cxn modelId="{3738D50F-A7A3-4E92-8629-F589708492C0}" type="presParOf" srcId="{C87A68FD-1EC9-4E0E-AC28-CFE94C7A37FC}" destId="{5EA075AA-B995-49D9-8E34-066DFC4293D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ACB1E5-2338-4F12-A6C7-F2041741F6D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638A3C3-BF91-4F44-91AB-CE20157B90B4}">
      <dgm:prSet phldrT="[Texto]"/>
      <dgm:spPr/>
      <dgm:t>
        <a:bodyPr/>
        <a:lstStyle/>
        <a:p>
          <a:r>
            <a:rPr lang="es-ES_tradnl" dirty="0" smtClean="0"/>
            <a:t>Carencias en la gestión</a:t>
          </a:r>
          <a:endParaRPr lang="es-ES" dirty="0"/>
        </a:p>
      </dgm:t>
    </dgm:pt>
    <dgm:pt modelId="{115E0146-9D5C-48D5-BF8C-2991466EF4DD}" type="parTrans" cxnId="{4FC9A681-F9EE-45CF-AE61-6E8ECD0DABAB}">
      <dgm:prSet/>
      <dgm:spPr/>
      <dgm:t>
        <a:bodyPr/>
        <a:lstStyle/>
        <a:p>
          <a:endParaRPr lang="es-ES"/>
        </a:p>
      </dgm:t>
    </dgm:pt>
    <dgm:pt modelId="{532BF35C-5768-4F72-B956-74DB9A056806}" type="sibTrans" cxnId="{4FC9A681-F9EE-45CF-AE61-6E8ECD0DABAB}">
      <dgm:prSet/>
      <dgm:spPr/>
      <dgm:t>
        <a:bodyPr/>
        <a:lstStyle/>
        <a:p>
          <a:endParaRPr lang="es-ES"/>
        </a:p>
      </dgm:t>
    </dgm:pt>
    <dgm:pt modelId="{773D173A-B0D2-4386-B92A-E116E9117B78}">
      <dgm:prSet phldrT="[Texto]"/>
      <dgm:spPr/>
      <dgm:t>
        <a:bodyPr/>
        <a:lstStyle/>
        <a:p>
          <a:r>
            <a:rPr lang="es-ES_tradnl" dirty="0" smtClean="0"/>
            <a:t>Falta de procedimientos internos</a:t>
          </a:r>
          <a:endParaRPr lang="es-ES" dirty="0"/>
        </a:p>
      </dgm:t>
    </dgm:pt>
    <dgm:pt modelId="{8B6B06FF-A6AA-4946-A8FB-0323086E4840}" type="parTrans" cxnId="{998F0B95-00B0-477C-8B8A-8A3BB0F31F95}">
      <dgm:prSet/>
      <dgm:spPr/>
      <dgm:t>
        <a:bodyPr/>
        <a:lstStyle/>
        <a:p>
          <a:endParaRPr lang="es-ES"/>
        </a:p>
      </dgm:t>
    </dgm:pt>
    <dgm:pt modelId="{54BA2827-6786-4ED5-A31D-A61FC2E05172}" type="sibTrans" cxnId="{998F0B95-00B0-477C-8B8A-8A3BB0F31F95}">
      <dgm:prSet/>
      <dgm:spPr/>
      <dgm:t>
        <a:bodyPr/>
        <a:lstStyle/>
        <a:p>
          <a:endParaRPr lang="es-ES"/>
        </a:p>
      </dgm:t>
    </dgm:pt>
    <dgm:pt modelId="{CE129506-D5F8-4C60-B670-B6C35042801A}">
      <dgm:prSet phldrT="[Texto]"/>
      <dgm:spPr/>
      <dgm:t>
        <a:bodyPr/>
        <a:lstStyle/>
        <a:p>
          <a:r>
            <a:rPr lang="es-ES_tradnl" dirty="0" smtClean="0"/>
            <a:t>Sin gestión de cobros</a:t>
          </a:r>
          <a:endParaRPr lang="es-ES" dirty="0"/>
        </a:p>
      </dgm:t>
    </dgm:pt>
    <dgm:pt modelId="{2CD13789-DDFA-409F-85C5-5AF545C6BDFC}" type="parTrans" cxnId="{0C33E1F6-9A37-4EF9-B702-780C17E597DD}">
      <dgm:prSet/>
      <dgm:spPr/>
      <dgm:t>
        <a:bodyPr/>
        <a:lstStyle/>
        <a:p>
          <a:endParaRPr lang="es-ES"/>
        </a:p>
      </dgm:t>
    </dgm:pt>
    <dgm:pt modelId="{E7A115BE-C7B5-4A72-9836-4FBD31DDD3BD}" type="sibTrans" cxnId="{0C33E1F6-9A37-4EF9-B702-780C17E597DD}">
      <dgm:prSet/>
      <dgm:spPr/>
      <dgm:t>
        <a:bodyPr/>
        <a:lstStyle/>
        <a:p>
          <a:endParaRPr lang="es-ES"/>
        </a:p>
      </dgm:t>
    </dgm:pt>
    <dgm:pt modelId="{C1BE5066-16FA-4DD7-8172-0BA01AFE09CA}">
      <dgm:prSet phldrT="[Texto]"/>
      <dgm:spPr/>
      <dgm:t>
        <a:bodyPr/>
        <a:lstStyle/>
        <a:p>
          <a:r>
            <a:rPr lang="es-ES_tradnl" dirty="0" smtClean="0"/>
            <a:t>Actuación</a:t>
          </a:r>
          <a:endParaRPr lang="es-ES" dirty="0"/>
        </a:p>
      </dgm:t>
    </dgm:pt>
    <dgm:pt modelId="{5D146F1D-A0AA-4204-A0B5-DF3EA8A36788}" type="parTrans" cxnId="{FEC26B98-7433-42CC-B912-8FCCA5639D75}">
      <dgm:prSet/>
      <dgm:spPr/>
      <dgm:t>
        <a:bodyPr/>
        <a:lstStyle/>
        <a:p>
          <a:endParaRPr lang="es-ES"/>
        </a:p>
      </dgm:t>
    </dgm:pt>
    <dgm:pt modelId="{787FD5F9-322E-4D08-9686-0C6D3ECBC9A1}" type="sibTrans" cxnId="{FEC26B98-7433-42CC-B912-8FCCA5639D75}">
      <dgm:prSet/>
      <dgm:spPr/>
      <dgm:t>
        <a:bodyPr/>
        <a:lstStyle/>
        <a:p>
          <a:endParaRPr lang="es-ES"/>
        </a:p>
      </dgm:t>
    </dgm:pt>
    <dgm:pt modelId="{9FF96568-0670-4FD7-810E-A39B3676C65E}">
      <dgm:prSet phldrT="[Texto]"/>
      <dgm:spPr/>
      <dgm:t>
        <a:bodyPr/>
        <a:lstStyle/>
        <a:p>
          <a:r>
            <a:rPr lang="es-ES_tradnl" dirty="0" smtClean="0"/>
            <a:t>Conocimiento y Diagnóstico</a:t>
          </a:r>
          <a:endParaRPr lang="es-ES" dirty="0"/>
        </a:p>
      </dgm:t>
    </dgm:pt>
    <dgm:pt modelId="{18C28061-D7D3-4A2E-B3F7-224A21EFA839}" type="parTrans" cxnId="{CB1A8DA3-E2BC-4892-9B2B-FB8455A8B277}">
      <dgm:prSet/>
      <dgm:spPr/>
      <dgm:t>
        <a:bodyPr/>
        <a:lstStyle/>
        <a:p>
          <a:endParaRPr lang="es-ES"/>
        </a:p>
      </dgm:t>
    </dgm:pt>
    <dgm:pt modelId="{F4DC5E79-4F62-4B92-BA5A-B494252620A6}" type="sibTrans" cxnId="{CB1A8DA3-E2BC-4892-9B2B-FB8455A8B277}">
      <dgm:prSet/>
      <dgm:spPr/>
      <dgm:t>
        <a:bodyPr/>
        <a:lstStyle/>
        <a:p>
          <a:endParaRPr lang="es-ES"/>
        </a:p>
      </dgm:t>
    </dgm:pt>
    <dgm:pt modelId="{17108DDF-3E58-4FAF-B3CD-C61D6AD7EB10}">
      <dgm:prSet phldrT="[Texto]"/>
      <dgm:spPr/>
      <dgm:t>
        <a:bodyPr/>
        <a:lstStyle/>
        <a:p>
          <a:r>
            <a:rPr lang="es-ES_tradnl" dirty="0" smtClean="0"/>
            <a:t>Resultados</a:t>
          </a:r>
          <a:endParaRPr lang="es-ES" dirty="0"/>
        </a:p>
      </dgm:t>
    </dgm:pt>
    <dgm:pt modelId="{DEC5908C-8722-41F2-8DEF-8655C4F54392}" type="parTrans" cxnId="{853FF77F-BC7A-4E56-863C-1C67E481106F}">
      <dgm:prSet/>
      <dgm:spPr/>
      <dgm:t>
        <a:bodyPr/>
        <a:lstStyle/>
        <a:p>
          <a:endParaRPr lang="es-ES"/>
        </a:p>
      </dgm:t>
    </dgm:pt>
    <dgm:pt modelId="{A255FA6B-92EB-4A5C-A6D0-5726FE07FBCB}" type="sibTrans" cxnId="{853FF77F-BC7A-4E56-863C-1C67E481106F}">
      <dgm:prSet/>
      <dgm:spPr/>
      <dgm:t>
        <a:bodyPr/>
        <a:lstStyle/>
        <a:p>
          <a:endParaRPr lang="es-ES"/>
        </a:p>
      </dgm:t>
    </dgm:pt>
    <dgm:pt modelId="{CC53E7AE-02F8-44A5-B421-ABD6282FA39C}">
      <dgm:prSet phldrT="[Texto]"/>
      <dgm:spPr/>
      <dgm:t>
        <a:bodyPr/>
        <a:lstStyle/>
        <a:p>
          <a:r>
            <a:rPr lang="es-ES_tradnl" dirty="0" smtClean="0"/>
            <a:t>Puesta al día de su contabilidad</a:t>
          </a:r>
          <a:endParaRPr lang="es-ES" dirty="0"/>
        </a:p>
      </dgm:t>
    </dgm:pt>
    <dgm:pt modelId="{C9979944-8422-4CE4-B23F-F82875200BDA}" type="parTrans" cxnId="{7FD6DEF2-67E7-4247-B4EB-88033A22CB45}">
      <dgm:prSet/>
      <dgm:spPr/>
      <dgm:t>
        <a:bodyPr/>
        <a:lstStyle/>
        <a:p>
          <a:endParaRPr lang="es-ES"/>
        </a:p>
      </dgm:t>
    </dgm:pt>
    <dgm:pt modelId="{D1762CD8-6AC7-4ADA-91B6-5778D8AF5A66}" type="sibTrans" cxnId="{7FD6DEF2-67E7-4247-B4EB-88033A22CB45}">
      <dgm:prSet/>
      <dgm:spPr/>
      <dgm:t>
        <a:bodyPr/>
        <a:lstStyle/>
        <a:p>
          <a:endParaRPr lang="es-ES"/>
        </a:p>
      </dgm:t>
    </dgm:pt>
    <dgm:pt modelId="{D81E8ECD-630A-43E3-8823-DC96EA7E5636}">
      <dgm:prSet phldrT="[Texto]"/>
      <dgm:spPr/>
      <dgm:t>
        <a:bodyPr/>
        <a:lstStyle/>
        <a:p>
          <a:r>
            <a:rPr lang="es-ES_tradnl" dirty="0" smtClean="0"/>
            <a:t>Planificación de tesorería</a:t>
          </a:r>
          <a:endParaRPr lang="es-ES" dirty="0"/>
        </a:p>
      </dgm:t>
    </dgm:pt>
    <dgm:pt modelId="{6AE3F449-B0DB-4037-95E9-102D51F80894}" type="parTrans" cxnId="{EAE3BCD1-90CB-42F0-888A-CC05CEB2C8F4}">
      <dgm:prSet/>
      <dgm:spPr/>
      <dgm:t>
        <a:bodyPr/>
        <a:lstStyle/>
        <a:p>
          <a:endParaRPr lang="es-ES"/>
        </a:p>
      </dgm:t>
    </dgm:pt>
    <dgm:pt modelId="{32673CB9-7EDF-46C7-A85A-40126E0A6715}" type="sibTrans" cxnId="{EAE3BCD1-90CB-42F0-888A-CC05CEB2C8F4}">
      <dgm:prSet/>
      <dgm:spPr/>
      <dgm:t>
        <a:bodyPr/>
        <a:lstStyle/>
        <a:p>
          <a:endParaRPr lang="es-ES"/>
        </a:p>
      </dgm:t>
    </dgm:pt>
    <dgm:pt modelId="{AE73FB93-9911-421F-9ED0-E7D5E0A8123C}">
      <dgm:prSet phldrT="[Texto]"/>
      <dgm:spPr/>
      <dgm:t>
        <a:bodyPr/>
        <a:lstStyle/>
        <a:p>
          <a:r>
            <a:rPr lang="es-ES_tradnl" dirty="0" smtClean="0"/>
            <a:t>Elaboración incorrecta de libros registro</a:t>
          </a:r>
          <a:endParaRPr lang="es-ES" dirty="0"/>
        </a:p>
      </dgm:t>
    </dgm:pt>
    <dgm:pt modelId="{D0577E12-8CAB-41E5-AF16-22F873936145}" type="parTrans" cxnId="{989F865D-58B9-4747-8A8F-A94CB4B22FA0}">
      <dgm:prSet/>
      <dgm:spPr/>
      <dgm:t>
        <a:bodyPr/>
        <a:lstStyle/>
        <a:p>
          <a:endParaRPr lang="es-ES"/>
        </a:p>
      </dgm:t>
    </dgm:pt>
    <dgm:pt modelId="{E68B6853-5FD2-4308-8BC4-811E50557D5F}" type="sibTrans" cxnId="{989F865D-58B9-4747-8A8F-A94CB4B22FA0}">
      <dgm:prSet/>
      <dgm:spPr/>
      <dgm:t>
        <a:bodyPr/>
        <a:lstStyle/>
        <a:p>
          <a:endParaRPr lang="es-ES"/>
        </a:p>
      </dgm:t>
    </dgm:pt>
    <dgm:pt modelId="{245A3D23-BB92-4327-ABB7-B5297E998643}">
      <dgm:prSet phldrT="[Texto]"/>
      <dgm:spPr/>
      <dgm:t>
        <a:bodyPr/>
        <a:lstStyle/>
        <a:p>
          <a:r>
            <a:rPr lang="es-ES_tradnl" dirty="0" smtClean="0"/>
            <a:t>Falta de planificación financiera</a:t>
          </a:r>
          <a:endParaRPr lang="es-ES" dirty="0"/>
        </a:p>
      </dgm:t>
    </dgm:pt>
    <dgm:pt modelId="{10F476CD-0825-44D2-8AE8-B5494E7902CA}" type="parTrans" cxnId="{0C4B94BE-EB89-408D-967C-D09D15DC94E9}">
      <dgm:prSet/>
      <dgm:spPr/>
      <dgm:t>
        <a:bodyPr/>
        <a:lstStyle/>
        <a:p>
          <a:endParaRPr lang="es-ES"/>
        </a:p>
      </dgm:t>
    </dgm:pt>
    <dgm:pt modelId="{818B20DC-0565-4217-A838-C7682F925051}" type="sibTrans" cxnId="{0C4B94BE-EB89-408D-967C-D09D15DC94E9}">
      <dgm:prSet/>
      <dgm:spPr/>
      <dgm:t>
        <a:bodyPr/>
        <a:lstStyle/>
        <a:p>
          <a:endParaRPr lang="es-ES"/>
        </a:p>
      </dgm:t>
    </dgm:pt>
    <dgm:pt modelId="{D0EEA6B8-01DF-4BDF-A1A3-50126D6316C9}">
      <dgm:prSet phldrT="[Texto]"/>
      <dgm:spPr/>
      <dgm:t>
        <a:bodyPr/>
        <a:lstStyle/>
        <a:p>
          <a:r>
            <a:rPr lang="es-ES_tradnl" dirty="0" smtClean="0"/>
            <a:t>Sin elaboración de presupuestos</a:t>
          </a:r>
          <a:endParaRPr lang="es-ES" dirty="0"/>
        </a:p>
      </dgm:t>
    </dgm:pt>
    <dgm:pt modelId="{2E079D06-71BB-4A78-8B58-2165C33EC616}" type="parTrans" cxnId="{7A6A896A-FCBA-4EE6-ACB8-3BD5CE97D0F9}">
      <dgm:prSet/>
      <dgm:spPr/>
      <dgm:t>
        <a:bodyPr/>
        <a:lstStyle/>
        <a:p>
          <a:endParaRPr lang="es-ES"/>
        </a:p>
      </dgm:t>
    </dgm:pt>
    <dgm:pt modelId="{71B8B3C6-2F8E-46EE-A708-261546E36689}" type="sibTrans" cxnId="{7A6A896A-FCBA-4EE6-ACB8-3BD5CE97D0F9}">
      <dgm:prSet/>
      <dgm:spPr/>
      <dgm:t>
        <a:bodyPr/>
        <a:lstStyle/>
        <a:p>
          <a:endParaRPr lang="es-ES"/>
        </a:p>
      </dgm:t>
    </dgm:pt>
    <dgm:pt modelId="{5812D15C-7942-4D94-9F99-604F61A8DCB5}">
      <dgm:prSet phldrT="[Texto]"/>
      <dgm:spPr/>
      <dgm:t>
        <a:bodyPr/>
        <a:lstStyle/>
        <a:p>
          <a:r>
            <a:rPr lang="es-ES_tradnl" dirty="0" smtClean="0"/>
            <a:t>Identificación áreas de mejora</a:t>
          </a:r>
          <a:endParaRPr lang="es-ES" dirty="0"/>
        </a:p>
      </dgm:t>
    </dgm:pt>
    <dgm:pt modelId="{861F7C8A-A383-4708-9DD2-79A83F0D0517}" type="parTrans" cxnId="{31FBEF2D-89C4-4B32-8B14-4AA348ABE3AD}">
      <dgm:prSet/>
      <dgm:spPr/>
      <dgm:t>
        <a:bodyPr/>
        <a:lstStyle/>
        <a:p>
          <a:endParaRPr lang="es-ES"/>
        </a:p>
      </dgm:t>
    </dgm:pt>
    <dgm:pt modelId="{08049269-2BD5-47D7-86A3-9CCA24C40119}" type="sibTrans" cxnId="{31FBEF2D-89C4-4B32-8B14-4AA348ABE3AD}">
      <dgm:prSet/>
      <dgm:spPr/>
      <dgm:t>
        <a:bodyPr/>
        <a:lstStyle/>
        <a:p>
          <a:endParaRPr lang="es-ES"/>
        </a:p>
      </dgm:t>
    </dgm:pt>
    <dgm:pt modelId="{B6DB2E64-456C-4FE9-836F-09F8A683995F}">
      <dgm:prSet phldrT="[Texto]"/>
      <dgm:spPr/>
      <dgm:t>
        <a:bodyPr/>
        <a:lstStyle/>
        <a:p>
          <a:r>
            <a:rPr lang="es-ES_tradnl" dirty="0" smtClean="0"/>
            <a:t>Propuesta de medidas adoptar</a:t>
          </a:r>
          <a:endParaRPr lang="es-ES" dirty="0"/>
        </a:p>
      </dgm:t>
    </dgm:pt>
    <dgm:pt modelId="{43B5A562-7D36-4AB5-A24E-FB29D58C43C1}" type="parTrans" cxnId="{8B7922FF-57B2-4827-8B4D-79279522ADD5}">
      <dgm:prSet/>
      <dgm:spPr/>
      <dgm:t>
        <a:bodyPr/>
        <a:lstStyle/>
        <a:p>
          <a:endParaRPr lang="es-ES"/>
        </a:p>
      </dgm:t>
    </dgm:pt>
    <dgm:pt modelId="{E59DCE29-C100-484F-BB80-62FBF6F8DBAF}" type="sibTrans" cxnId="{8B7922FF-57B2-4827-8B4D-79279522ADD5}">
      <dgm:prSet/>
      <dgm:spPr/>
      <dgm:t>
        <a:bodyPr/>
        <a:lstStyle/>
        <a:p>
          <a:endParaRPr lang="es-ES"/>
        </a:p>
      </dgm:t>
    </dgm:pt>
    <dgm:pt modelId="{0E0D1BFF-B55D-4FC5-AD08-906AAAB42F76}">
      <dgm:prSet phldrT="[Texto]"/>
      <dgm:spPr/>
      <dgm:t>
        <a:bodyPr/>
        <a:lstStyle/>
        <a:p>
          <a:r>
            <a:rPr lang="es-ES_tradnl" dirty="0" smtClean="0"/>
            <a:t>Implantación</a:t>
          </a:r>
          <a:endParaRPr lang="es-ES" dirty="0"/>
        </a:p>
      </dgm:t>
    </dgm:pt>
    <dgm:pt modelId="{9151BB7C-8777-4964-87E4-0D98029D4C18}" type="parTrans" cxnId="{C595E50C-9982-4717-9F11-CC2CC4F488C7}">
      <dgm:prSet/>
      <dgm:spPr/>
      <dgm:t>
        <a:bodyPr/>
        <a:lstStyle/>
        <a:p>
          <a:endParaRPr lang="es-ES"/>
        </a:p>
      </dgm:t>
    </dgm:pt>
    <dgm:pt modelId="{B25B085D-3C95-4C95-B3F1-118730ED5E84}" type="sibTrans" cxnId="{C595E50C-9982-4717-9F11-CC2CC4F488C7}">
      <dgm:prSet/>
      <dgm:spPr/>
      <dgm:t>
        <a:bodyPr/>
        <a:lstStyle/>
        <a:p>
          <a:endParaRPr lang="es-ES"/>
        </a:p>
      </dgm:t>
    </dgm:pt>
    <dgm:pt modelId="{484918CB-B19C-4480-A5E8-9ACFB05C22A6}">
      <dgm:prSet phldrT="[Texto]"/>
      <dgm:spPr/>
      <dgm:t>
        <a:bodyPr/>
        <a:lstStyle/>
        <a:p>
          <a:r>
            <a:rPr lang="es-ES_tradnl" dirty="0" smtClean="0"/>
            <a:t>Control y seguimiento</a:t>
          </a:r>
          <a:endParaRPr lang="es-ES" dirty="0"/>
        </a:p>
      </dgm:t>
    </dgm:pt>
    <dgm:pt modelId="{5CFFF4B9-3BB0-4B7E-8454-3ABD509A838F}" type="parTrans" cxnId="{AD4EEDB7-5835-4B02-A3EF-21CEAA0F591B}">
      <dgm:prSet/>
      <dgm:spPr/>
      <dgm:t>
        <a:bodyPr/>
        <a:lstStyle/>
        <a:p>
          <a:endParaRPr lang="es-ES"/>
        </a:p>
      </dgm:t>
    </dgm:pt>
    <dgm:pt modelId="{BF45A23D-DAA8-4AB4-B539-F94772514B42}" type="sibTrans" cxnId="{AD4EEDB7-5835-4B02-A3EF-21CEAA0F591B}">
      <dgm:prSet/>
      <dgm:spPr/>
      <dgm:t>
        <a:bodyPr/>
        <a:lstStyle/>
        <a:p>
          <a:endParaRPr lang="es-ES"/>
        </a:p>
      </dgm:t>
    </dgm:pt>
    <dgm:pt modelId="{8F77591E-0D29-4254-B481-8B8679FA5AE0}">
      <dgm:prSet phldrT="[Texto]"/>
      <dgm:spPr/>
      <dgm:t>
        <a:bodyPr/>
        <a:lstStyle/>
        <a:p>
          <a:r>
            <a:rPr lang="es-ES_tradnl" dirty="0" smtClean="0"/>
            <a:t>Informe de resultados</a:t>
          </a:r>
          <a:endParaRPr lang="es-ES" dirty="0"/>
        </a:p>
      </dgm:t>
    </dgm:pt>
    <dgm:pt modelId="{D42BD2D1-DB09-4264-BB9A-8C358B4A12E9}" type="parTrans" cxnId="{B58EDF24-0ABD-4F34-B604-FEB20D73BDC9}">
      <dgm:prSet/>
      <dgm:spPr/>
      <dgm:t>
        <a:bodyPr/>
        <a:lstStyle/>
        <a:p>
          <a:endParaRPr lang="es-ES"/>
        </a:p>
      </dgm:t>
    </dgm:pt>
    <dgm:pt modelId="{7B52702F-E582-405D-9F8B-87747775B71C}" type="sibTrans" cxnId="{B58EDF24-0ABD-4F34-B604-FEB20D73BDC9}">
      <dgm:prSet/>
      <dgm:spPr/>
      <dgm:t>
        <a:bodyPr/>
        <a:lstStyle/>
        <a:p>
          <a:endParaRPr lang="es-ES"/>
        </a:p>
      </dgm:t>
    </dgm:pt>
    <dgm:pt modelId="{6C74F2D6-61B6-4AD2-A141-EEABC510A74A}">
      <dgm:prSet phldrT="[Texto]"/>
      <dgm:spPr/>
      <dgm:t>
        <a:bodyPr/>
        <a:lstStyle/>
        <a:p>
          <a:r>
            <a:rPr lang="es-ES_tradnl" dirty="0" smtClean="0"/>
            <a:t>Implantación de metodología contable</a:t>
          </a:r>
          <a:endParaRPr lang="es-ES" dirty="0"/>
        </a:p>
      </dgm:t>
    </dgm:pt>
    <dgm:pt modelId="{6C5A5501-52FE-4E6A-8448-4B19D61C72F8}" type="parTrans" cxnId="{FB878206-F32E-4F93-82E8-370B68280906}">
      <dgm:prSet/>
      <dgm:spPr/>
      <dgm:t>
        <a:bodyPr/>
        <a:lstStyle/>
        <a:p>
          <a:endParaRPr lang="es-ES"/>
        </a:p>
      </dgm:t>
    </dgm:pt>
    <dgm:pt modelId="{E44ECD5F-4798-452D-9C3B-DA4F9CCDE5EB}" type="sibTrans" cxnId="{FB878206-F32E-4F93-82E8-370B68280906}">
      <dgm:prSet/>
      <dgm:spPr/>
      <dgm:t>
        <a:bodyPr/>
        <a:lstStyle/>
        <a:p>
          <a:endParaRPr lang="es-ES"/>
        </a:p>
      </dgm:t>
    </dgm:pt>
    <dgm:pt modelId="{95BF5384-97B7-43A0-9067-EDAA998EF18A}">
      <dgm:prSet phldrT="[Texto]"/>
      <dgm:spPr/>
      <dgm:t>
        <a:bodyPr/>
        <a:lstStyle/>
        <a:p>
          <a:r>
            <a:rPr lang="es-ES_tradnl" dirty="0" smtClean="0"/>
            <a:t>Reducción de morosidad</a:t>
          </a:r>
          <a:endParaRPr lang="es-ES" dirty="0"/>
        </a:p>
      </dgm:t>
    </dgm:pt>
    <dgm:pt modelId="{5DF5AB5A-CCF0-4192-8144-4293156EA862}" type="parTrans" cxnId="{60F19F0D-851B-4FFB-BDBD-2A38E1E9741A}">
      <dgm:prSet/>
      <dgm:spPr/>
      <dgm:t>
        <a:bodyPr/>
        <a:lstStyle/>
        <a:p>
          <a:endParaRPr lang="es-ES"/>
        </a:p>
      </dgm:t>
    </dgm:pt>
    <dgm:pt modelId="{2DE985EF-ED3C-4D83-817A-5441D47E5D58}" type="sibTrans" cxnId="{60F19F0D-851B-4FFB-BDBD-2A38E1E9741A}">
      <dgm:prSet/>
      <dgm:spPr/>
      <dgm:t>
        <a:bodyPr/>
        <a:lstStyle/>
        <a:p>
          <a:endParaRPr lang="es-ES"/>
        </a:p>
      </dgm:t>
    </dgm:pt>
    <dgm:pt modelId="{17C60F89-BBFE-4E76-A4FD-A42AE0FDC73C}">
      <dgm:prSet phldrT="[Texto]"/>
      <dgm:spPr/>
      <dgm:t>
        <a:bodyPr/>
        <a:lstStyle/>
        <a:p>
          <a:r>
            <a:rPr lang="es-ES_tradnl" dirty="0" smtClean="0"/>
            <a:t>Reducción de costes</a:t>
          </a:r>
          <a:endParaRPr lang="es-ES" dirty="0"/>
        </a:p>
      </dgm:t>
    </dgm:pt>
    <dgm:pt modelId="{4AD62E18-A005-46E0-BCF0-504D9F3B80CA}" type="parTrans" cxnId="{034F012E-C4C7-4B93-8332-054DCBCE8F49}">
      <dgm:prSet/>
      <dgm:spPr/>
      <dgm:t>
        <a:bodyPr/>
        <a:lstStyle/>
        <a:p>
          <a:endParaRPr lang="es-ES"/>
        </a:p>
      </dgm:t>
    </dgm:pt>
    <dgm:pt modelId="{3B0A448D-8F8A-4FC8-B066-0B4804C99FB2}" type="sibTrans" cxnId="{034F012E-C4C7-4B93-8332-054DCBCE8F49}">
      <dgm:prSet/>
      <dgm:spPr/>
      <dgm:t>
        <a:bodyPr/>
        <a:lstStyle/>
        <a:p>
          <a:endParaRPr lang="es-ES"/>
        </a:p>
      </dgm:t>
    </dgm:pt>
    <dgm:pt modelId="{37AF5678-3CAD-4528-B90F-64F2BE33963F}">
      <dgm:prSet phldrT="[Texto]"/>
      <dgm:spPr/>
      <dgm:t>
        <a:bodyPr/>
        <a:lstStyle/>
        <a:p>
          <a:r>
            <a:rPr lang="es-ES_tradnl" dirty="0" smtClean="0"/>
            <a:t>Conocimiento de su cuenta de resultados </a:t>
          </a:r>
          <a:endParaRPr lang="es-ES" dirty="0"/>
        </a:p>
      </dgm:t>
    </dgm:pt>
    <dgm:pt modelId="{12A9EB9E-F521-4DB3-8DF7-2A60B51CF5FE}" type="parTrans" cxnId="{661A98E5-9CC0-4FF8-890C-908FAD8C66E0}">
      <dgm:prSet/>
      <dgm:spPr/>
      <dgm:t>
        <a:bodyPr/>
        <a:lstStyle/>
        <a:p>
          <a:endParaRPr lang="es-ES"/>
        </a:p>
      </dgm:t>
    </dgm:pt>
    <dgm:pt modelId="{E172971D-E2EE-41B9-861A-9635478CEEC7}" type="sibTrans" cxnId="{661A98E5-9CC0-4FF8-890C-908FAD8C66E0}">
      <dgm:prSet/>
      <dgm:spPr/>
      <dgm:t>
        <a:bodyPr/>
        <a:lstStyle/>
        <a:p>
          <a:endParaRPr lang="es-ES"/>
        </a:p>
      </dgm:t>
    </dgm:pt>
    <dgm:pt modelId="{9F1BF3E1-388B-473D-915B-1865F4C56244}" type="pres">
      <dgm:prSet presAssocID="{6EACB1E5-2338-4F12-A6C7-F2041741F6D8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2545B0F4-4B5A-4F42-9658-B4EEB316D2BA}" type="pres">
      <dgm:prSet presAssocID="{6EACB1E5-2338-4F12-A6C7-F2041741F6D8}" presName="cycle" presStyleCnt="0"/>
      <dgm:spPr/>
    </dgm:pt>
    <dgm:pt modelId="{DFB3D3E6-05E5-410C-9908-D8FF1ACDBFC4}" type="pres">
      <dgm:prSet presAssocID="{6EACB1E5-2338-4F12-A6C7-F2041741F6D8}" presName="centerShape" presStyleCnt="0"/>
      <dgm:spPr/>
    </dgm:pt>
    <dgm:pt modelId="{A5FE6F92-B2E1-415E-86AB-49571F1753F8}" type="pres">
      <dgm:prSet presAssocID="{6EACB1E5-2338-4F12-A6C7-F2041741F6D8}" presName="connSite" presStyleLbl="node1" presStyleIdx="0" presStyleCnt="4"/>
      <dgm:spPr/>
    </dgm:pt>
    <dgm:pt modelId="{5FFAF2ED-4350-4527-A623-82E6B0FC0DD8}" type="pres">
      <dgm:prSet presAssocID="{6EACB1E5-2338-4F12-A6C7-F2041741F6D8}" presName="visible" presStyleLbl="node1" presStyleIdx="0" presStyleCnt="4" custLinFactNeighborX="-2426" custLinFactNeighborY="-732"/>
      <dgm:spPr/>
    </dgm:pt>
    <dgm:pt modelId="{1348064F-AB91-4DB2-8A64-DB077E9B3B31}" type="pres">
      <dgm:prSet presAssocID="{115E0146-9D5C-48D5-BF8C-2991466EF4DD}" presName="Name25" presStyleLbl="parChTrans1D1" presStyleIdx="0" presStyleCnt="3"/>
      <dgm:spPr/>
    </dgm:pt>
    <dgm:pt modelId="{6F5134FC-1870-4709-B963-2E4672F36B6D}" type="pres">
      <dgm:prSet presAssocID="{7638A3C3-BF91-4F44-91AB-CE20157B90B4}" presName="node" presStyleCnt="0"/>
      <dgm:spPr/>
    </dgm:pt>
    <dgm:pt modelId="{53383611-1500-421F-9B83-FB4DDE1DC8DF}" type="pres">
      <dgm:prSet presAssocID="{7638A3C3-BF91-4F44-91AB-CE20157B90B4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CCEDA9-46D9-4450-8C4C-2F5033C43054}" type="pres">
      <dgm:prSet presAssocID="{7638A3C3-BF91-4F44-91AB-CE20157B90B4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3FECD6-4582-495F-B2D4-879B92716233}" type="pres">
      <dgm:prSet presAssocID="{5D146F1D-A0AA-4204-A0B5-DF3EA8A36788}" presName="Name25" presStyleLbl="parChTrans1D1" presStyleIdx="1" presStyleCnt="3"/>
      <dgm:spPr/>
    </dgm:pt>
    <dgm:pt modelId="{98B111EE-6083-4185-9268-332144948F66}" type="pres">
      <dgm:prSet presAssocID="{C1BE5066-16FA-4DD7-8172-0BA01AFE09CA}" presName="node" presStyleCnt="0"/>
      <dgm:spPr/>
    </dgm:pt>
    <dgm:pt modelId="{36C51290-CD4C-47FA-B186-3270FE1A5245}" type="pres">
      <dgm:prSet presAssocID="{C1BE5066-16FA-4DD7-8172-0BA01AFE09CA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BA4CD447-7C11-400C-9B42-C13CDF86C28B}" type="pres">
      <dgm:prSet presAssocID="{C1BE5066-16FA-4DD7-8172-0BA01AFE09CA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6FC5DE-7EDE-4CD3-9749-825D8917CC46}" type="pres">
      <dgm:prSet presAssocID="{DEC5908C-8722-41F2-8DEF-8655C4F54392}" presName="Name25" presStyleLbl="parChTrans1D1" presStyleIdx="2" presStyleCnt="3"/>
      <dgm:spPr/>
    </dgm:pt>
    <dgm:pt modelId="{FA044C94-411D-461B-9BA6-C8A3195D5283}" type="pres">
      <dgm:prSet presAssocID="{17108DDF-3E58-4FAF-B3CD-C61D6AD7EB10}" presName="node" presStyleCnt="0"/>
      <dgm:spPr/>
    </dgm:pt>
    <dgm:pt modelId="{02E05356-02E2-4E0F-8A0D-933EF3A72DDC}" type="pres">
      <dgm:prSet presAssocID="{17108DDF-3E58-4FAF-B3CD-C61D6AD7EB10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8441F9E3-8DA3-44B2-B745-35C80EEA066B}" type="pres">
      <dgm:prSet presAssocID="{17108DDF-3E58-4FAF-B3CD-C61D6AD7EB10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4B5E8C-D1FD-4A12-AFC5-35E31FFBA812}" type="presOf" srcId="{37AF5678-3CAD-4528-B90F-64F2BE33963F}" destId="{8441F9E3-8DA3-44B2-B745-35C80EEA066B}" srcOrd="0" destOrd="5" presId="urn:microsoft.com/office/officeart/2005/8/layout/radial2"/>
    <dgm:cxn modelId="{31FBEF2D-89C4-4B32-8B14-4AA348ABE3AD}" srcId="{C1BE5066-16FA-4DD7-8172-0BA01AFE09CA}" destId="{5812D15C-7942-4D94-9F99-604F61A8DCB5}" srcOrd="1" destOrd="0" parTransId="{861F7C8A-A383-4708-9DD2-79A83F0D0517}" sibTransId="{08049269-2BD5-47D7-86A3-9CCA24C40119}"/>
    <dgm:cxn modelId="{B1609552-03C5-42B0-AA82-F746880739D8}" type="presOf" srcId="{0E0D1BFF-B55D-4FC5-AD08-906AAAB42F76}" destId="{BA4CD447-7C11-400C-9B42-C13CDF86C28B}" srcOrd="0" destOrd="3" presId="urn:microsoft.com/office/officeart/2005/8/layout/radial2"/>
    <dgm:cxn modelId="{034F012E-C4C7-4B93-8332-054DCBCE8F49}" srcId="{17108DDF-3E58-4FAF-B3CD-C61D6AD7EB10}" destId="{17C60F89-BBFE-4E76-A4FD-A42AE0FDC73C}" srcOrd="4" destOrd="0" parTransId="{4AD62E18-A005-46E0-BCF0-504D9F3B80CA}" sibTransId="{3B0A448D-8F8A-4FC8-B066-0B4804C99FB2}"/>
    <dgm:cxn modelId="{D54B8D23-32F8-4379-A99E-5A3FDFD9EC9C}" type="presOf" srcId="{CC53E7AE-02F8-44A5-B421-ABD6282FA39C}" destId="{8441F9E3-8DA3-44B2-B745-35C80EEA066B}" srcOrd="0" destOrd="0" presId="urn:microsoft.com/office/officeart/2005/8/layout/radial2"/>
    <dgm:cxn modelId="{C595E50C-9982-4717-9F11-CC2CC4F488C7}" srcId="{C1BE5066-16FA-4DD7-8172-0BA01AFE09CA}" destId="{0E0D1BFF-B55D-4FC5-AD08-906AAAB42F76}" srcOrd="3" destOrd="0" parTransId="{9151BB7C-8777-4964-87E4-0D98029D4C18}" sibTransId="{B25B085D-3C95-4C95-B3F1-118730ED5E84}"/>
    <dgm:cxn modelId="{C4712845-E8DF-4966-B062-B32818F5C14F}" type="presOf" srcId="{7638A3C3-BF91-4F44-91AB-CE20157B90B4}" destId="{53383611-1500-421F-9B83-FB4DDE1DC8DF}" srcOrd="0" destOrd="0" presId="urn:microsoft.com/office/officeart/2005/8/layout/radial2"/>
    <dgm:cxn modelId="{60F19F0D-851B-4FFB-BDBD-2A38E1E9741A}" srcId="{17108DDF-3E58-4FAF-B3CD-C61D6AD7EB10}" destId="{95BF5384-97B7-43A0-9067-EDAA998EF18A}" srcOrd="2" destOrd="0" parTransId="{5DF5AB5A-CCF0-4192-8144-4293156EA862}" sibTransId="{2DE985EF-ED3C-4D83-817A-5441D47E5D58}"/>
    <dgm:cxn modelId="{79E56332-656A-412D-A5E3-3403D447A457}" type="presOf" srcId="{17108DDF-3E58-4FAF-B3CD-C61D6AD7EB10}" destId="{02E05356-02E2-4E0F-8A0D-933EF3A72DDC}" srcOrd="0" destOrd="0" presId="urn:microsoft.com/office/officeart/2005/8/layout/radial2"/>
    <dgm:cxn modelId="{CBEA4537-2BDC-4055-9315-8049A0A214FA}" type="presOf" srcId="{CE129506-D5F8-4C60-B670-B6C35042801A}" destId="{8CCCEDA9-46D9-4450-8C4C-2F5033C43054}" srcOrd="0" destOrd="1" presId="urn:microsoft.com/office/officeart/2005/8/layout/radial2"/>
    <dgm:cxn modelId="{0C4B94BE-EB89-408D-967C-D09D15DC94E9}" srcId="{7638A3C3-BF91-4F44-91AB-CE20157B90B4}" destId="{245A3D23-BB92-4327-ABB7-B5297E998643}" srcOrd="3" destOrd="0" parTransId="{10F476CD-0825-44D2-8AE8-B5494E7902CA}" sibTransId="{818B20DC-0565-4217-A838-C7682F925051}"/>
    <dgm:cxn modelId="{012D4CB5-34E7-4D5A-B919-B9F68876CC6D}" type="presOf" srcId="{AE73FB93-9911-421F-9ED0-E7D5E0A8123C}" destId="{8CCCEDA9-46D9-4450-8C4C-2F5033C43054}" srcOrd="0" destOrd="2" presId="urn:microsoft.com/office/officeart/2005/8/layout/radial2"/>
    <dgm:cxn modelId="{0B991052-E0F6-4242-99E2-3BED563EC565}" type="presOf" srcId="{6C74F2D6-61B6-4AD2-A141-EEABC510A74A}" destId="{8441F9E3-8DA3-44B2-B745-35C80EEA066B}" srcOrd="0" destOrd="1" presId="urn:microsoft.com/office/officeart/2005/8/layout/radial2"/>
    <dgm:cxn modelId="{8D983E54-A89D-496B-AE32-12AED126ECB9}" type="presOf" srcId="{245A3D23-BB92-4327-ABB7-B5297E998643}" destId="{8CCCEDA9-46D9-4450-8C4C-2F5033C43054}" srcOrd="0" destOrd="3" presId="urn:microsoft.com/office/officeart/2005/8/layout/radial2"/>
    <dgm:cxn modelId="{F7E1F079-6BBF-4986-AA54-1846BFB6DA69}" type="presOf" srcId="{B6DB2E64-456C-4FE9-836F-09F8A683995F}" destId="{BA4CD447-7C11-400C-9B42-C13CDF86C28B}" srcOrd="0" destOrd="2" presId="urn:microsoft.com/office/officeart/2005/8/layout/radial2"/>
    <dgm:cxn modelId="{989F865D-58B9-4747-8A8F-A94CB4B22FA0}" srcId="{7638A3C3-BF91-4F44-91AB-CE20157B90B4}" destId="{AE73FB93-9911-421F-9ED0-E7D5E0A8123C}" srcOrd="2" destOrd="0" parTransId="{D0577E12-8CAB-41E5-AF16-22F873936145}" sibTransId="{E68B6853-5FD2-4308-8BC4-811E50557D5F}"/>
    <dgm:cxn modelId="{4FC9A681-F9EE-45CF-AE61-6E8ECD0DABAB}" srcId="{6EACB1E5-2338-4F12-A6C7-F2041741F6D8}" destId="{7638A3C3-BF91-4F44-91AB-CE20157B90B4}" srcOrd="0" destOrd="0" parTransId="{115E0146-9D5C-48D5-BF8C-2991466EF4DD}" sibTransId="{532BF35C-5768-4F72-B956-74DB9A056806}"/>
    <dgm:cxn modelId="{9AD483EA-1417-4A34-A573-DC55921A1154}" type="presOf" srcId="{D0EEA6B8-01DF-4BDF-A1A3-50126D6316C9}" destId="{8CCCEDA9-46D9-4450-8C4C-2F5033C43054}" srcOrd="0" destOrd="4" presId="urn:microsoft.com/office/officeart/2005/8/layout/radial2"/>
    <dgm:cxn modelId="{B58EDF24-0ABD-4F34-B604-FEB20D73BDC9}" srcId="{C1BE5066-16FA-4DD7-8172-0BA01AFE09CA}" destId="{8F77591E-0D29-4254-B481-8B8679FA5AE0}" srcOrd="5" destOrd="0" parTransId="{D42BD2D1-DB09-4264-BB9A-8C358B4A12E9}" sibTransId="{7B52702F-E582-405D-9F8B-87747775B71C}"/>
    <dgm:cxn modelId="{C2DA4164-F43F-40D7-B0CE-C02392057E7F}" type="presOf" srcId="{95BF5384-97B7-43A0-9067-EDAA998EF18A}" destId="{8441F9E3-8DA3-44B2-B745-35C80EEA066B}" srcOrd="0" destOrd="2" presId="urn:microsoft.com/office/officeart/2005/8/layout/radial2"/>
    <dgm:cxn modelId="{D53BB5A8-4373-4A18-97AB-A0BA64AA9FAD}" type="presOf" srcId="{484918CB-B19C-4480-A5E8-9ACFB05C22A6}" destId="{BA4CD447-7C11-400C-9B42-C13CDF86C28B}" srcOrd="0" destOrd="4" presId="urn:microsoft.com/office/officeart/2005/8/layout/radial2"/>
    <dgm:cxn modelId="{9747514C-F156-4E4E-88B3-5550525008B1}" type="presOf" srcId="{115E0146-9D5C-48D5-BF8C-2991466EF4DD}" destId="{1348064F-AB91-4DB2-8A64-DB077E9B3B31}" srcOrd="0" destOrd="0" presId="urn:microsoft.com/office/officeart/2005/8/layout/radial2"/>
    <dgm:cxn modelId="{18CB3293-5753-43C5-B1EF-2AFBF329A572}" type="presOf" srcId="{6EACB1E5-2338-4F12-A6C7-F2041741F6D8}" destId="{9F1BF3E1-388B-473D-915B-1865F4C56244}" srcOrd="0" destOrd="0" presId="urn:microsoft.com/office/officeart/2005/8/layout/radial2"/>
    <dgm:cxn modelId="{EAE3BCD1-90CB-42F0-888A-CC05CEB2C8F4}" srcId="{17108DDF-3E58-4FAF-B3CD-C61D6AD7EB10}" destId="{D81E8ECD-630A-43E3-8823-DC96EA7E5636}" srcOrd="3" destOrd="0" parTransId="{6AE3F449-B0DB-4037-95E9-102D51F80894}" sibTransId="{32673CB9-7EDF-46C7-A85A-40126E0A6715}"/>
    <dgm:cxn modelId="{FB878206-F32E-4F93-82E8-370B68280906}" srcId="{17108DDF-3E58-4FAF-B3CD-C61D6AD7EB10}" destId="{6C74F2D6-61B6-4AD2-A141-EEABC510A74A}" srcOrd="1" destOrd="0" parTransId="{6C5A5501-52FE-4E6A-8448-4B19D61C72F8}" sibTransId="{E44ECD5F-4798-452D-9C3B-DA4F9CCDE5EB}"/>
    <dgm:cxn modelId="{975C067A-0F37-4343-8BE6-652CBA6ED9C3}" type="presOf" srcId="{9FF96568-0670-4FD7-810E-A39B3676C65E}" destId="{BA4CD447-7C11-400C-9B42-C13CDF86C28B}" srcOrd="0" destOrd="0" presId="urn:microsoft.com/office/officeart/2005/8/layout/radial2"/>
    <dgm:cxn modelId="{7A6A896A-FCBA-4EE6-ACB8-3BD5CE97D0F9}" srcId="{7638A3C3-BF91-4F44-91AB-CE20157B90B4}" destId="{D0EEA6B8-01DF-4BDF-A1A3-50126D6316C9}" srcOrd="4" destOrd="0" parTransId="{2E079D06-71BB-4A78-8B58-2165C33EC616}" sibTransId="{71B8B3C6-2F8E-46EE-A708-261546E36689}"/>
    <dgm:cxn modelId="{CB1A8DA3-E2BC-4892-9B2B-FB8455A8B277}" srcId="{C1BE5066-16FA-4DD7-8172-0BA01AFE09CA}" destId="{9FF96568-0670-4FD7-810E-A39B3676C65E}" srcOrd="0" destOrd="0" parTransId="{18C28061-D7D3-4A2E-B3F7-224A21EFA839}" sibTransId="{F4DC5E79-4F62-4B92-BA5A-B494252620A6}"/>
    <dgm:cxn modelId="{6ED5EA4B-E15D-465D-A9F2-E32F64B5A6AE}" type="presOf" srcId="{5812D15C-7942-4D94-9F99-604F61A8DCB5}" destId="{BA4CD447-7C11-400C-9B42-C13CDF86C28B}" srcOrd="0" destOrd="1" presId="urn:microsoft.com/office/officeart/2005/8/layout/radial2"/>
    <dgm:cxn modelId="{FEC26B98-7433-42CC-B912-8FCCA5639D75}" srcId="{6EACB1E5-2338-4F12-A6C7-F2041741F6D8}" destId="{C1BE5066-16FA-4DD7-8172-0BA01AFE09CA}" srcOrd="1" destOrd="0" parTransId="{5D146F1D-A0AA-4204-A0B5-DF3EA8A36788}" sibTransId="{787FD5F9-322E-4D08-9686-0C6D3ECBC9A1}"/>
    <dgm:cxn modelId="{7FD6DEF2-67E7-4247-B4EB-88033A22CB45}" srcId="{17108DDF-3E58-4FAF-B3CD-C61D6AD7EB10}" destId="{CC53E7AE-02F8-44A5-B421-ABD6282FA39C}" srcOrd="0" destOrd="0" parTransId="{C9979944-8422-4CE4-B23F-F82875200BDA}" sibTransId="{D1762CD8-6AC7-4ADA-91B6-5778D8AF5A66}"/>
    <dgm:cxn modelId="{99470F70-2DFD-4ECD-8758-AEE12DB37A00}" type="presOf" srcId="{5D146F1D-A0AA-4204-A0B5-DF3EA8A36788}" destId="{D43FECD6-4582-495F-B2D4-879B92716233}" srcOrd="0" destOrd="0" presId="urn:microsoft.com/office/officeart/2005/8/layout/radial2"/>
    <dgm:cxn modelId="{0C33E1F6-9A37-4EF9-B702-780C17E597DD}" srcId="{7638A3C3-BF91-4F44-91AB-CE20157B90B4}" destId="{CE129506-D5F8-4C60-B670-B6C35042801A}" srcOrd="1" destOrd="0" parTransId="{2CD13789-DDFA-409F-85C5-5AF545C6BDFC}" sibTransId="{E7A115BE-C7B5-4A72-9836-4FBD31DDD3BD}"/>
    <dgm:cxn modelId="{853FF77F-BC7A-4E56-863C-1C67E481106F}" srcId="{6EACB1E5-2338-4F12-A6C7-F2041741F6D8}" destId="{17108DDF-3E58-4FAF-B3CD-C61D6AD7EB10}" srcOrd="2" destOrd="0" parTransId="{DEC5908C-8722-41F2-8DEF-8655C4F54392}" sibTransId="{A255FA6B-92EB-4A5C-A6D0-5726FE07FBCB}"/>
    <dgm:cxn modelId="{661A98E5-9CC0-4FF8-890C-908FAD8C66E0}" srcId="{17108DDF-3E58-4FAF-B3CD-C61D6AD7EB10}" destId="{37AF5678-3CAD-4528-B90F-64F2BE33963F}" srcOrd="5" destOrd="0" parTransId="{12A9EB9E-F521-4DB3-8DF7-2A60B51CF5FE}" sibTransId="{E172971D-E2EE-41B9-861A-9635478CEEC7}"/>
    <dgm:cxn modelId="{AD4EEDB7-5835-4B02-A3EF-21CEAA0F591B}" srcId="{C1BE5066-16FA-4DD7-8172-0BA01AFE09CA}" destId="{484918CB-B19C-4480-A5E8-9ACFB05C22A6}" srcOrd="4" destOrd="0" parTransId="{5CFFF4B9-3BB0-4B7E-8454-3ABD509A838F}" sibTransId="{BF45A23D-DAA8-4AB4-B539-F94772514B42}"/>
    <dgm:cxn modelId="{C6EEDD97-44B5-4CB5-876B-39677C3E1FD8}" type="presOf" srcId="{17C60F89-BBFE-4E76-A4FD-A42AE0FDC73C}" destId="{8441F9E3-8DA3-44B2-B745-35C80EEA066B}" srcOrd="0" destOrd="4" presId="urn:microsoft.com/office/officeart/2005/8/layout/radial2"/>
    <dgm:cxn modelId="{F781BC31-E9F9-4FE0-8F67-4CCCE62F0E8A}" type="presOf" srcId="{D81E8ECD-630A-43E3-8823-DC96EA7E5636}" destId="{8441F9E3-8DA3-44B2-B745-35C80EEA066B}" srcOrd="0" destOrd="3" presId="urn:microsoft.com/office/officeart/2005/8/layout/radial2"/>
    <dgm:cxn modelId="{998F0B95-00B0-477C-8B8A-8A3BB0F31F95}" srcId="{7638A3C3-BF91-4F44-91AB-CE20157B90B4}" destId="{773D173A-B0D2-4386-B92A-E116E9117B78}" srcOrd="0" destOrd="0" parTransId="{8B6B06FF-A6AA-4946-A8FB-0323086E4840}" sibTransId="{54BA2827-6786-4ED5-A31D-A61FC2E05172}"/>
    <dgm:cxn modelId="{D5C8B38B-9E35-4013-B1A7-EA90130C5697}" type="presOf" srcId="{8F77591E-0D29-4254-B481-8B8679FA5AE0}" destId="{BA4CD447-7C11-400C-9B42-C13CDF86C28B}" srcOrd="0" destOrd="5" presId="urn:microsoft.com/office/officeart/2005/8/layout/radial2"/>
    <dgm:cxn modelId="{B4531DC1-AF02-4F6D-A080-94828A13EBAF}" type="presOf" srcId="{773D173A-B0D2-4386-B92A-E116E9117B78}" destId="{8CCCEDA9-46D9-4450-8C4C-2F5033C43054}" srcOrd="0" destOrd="0" presId="urn:microsoft.com/office/officeart/2005/8/layout/radial2"/>
    <dgm:cxn modelId="{8B7922FF-57B2-4827-8B4D-79279522ADD5}" srcId="{C1BE5066-16FA-4DD7-8172-0BA01AFE09CA}" destId="{B6DB2E64-456C-4FE9-836F-09F8A683995F}" srcOrd="2" destOrd="0" parTransId="{43B5A562-7D36-4AB5-A24E-FB29D58C43C1}" sibTransId="{E59DCE29-C100-484F-BB80-62FBF6F8DBAF}"/>
    <dgm:cxn modelId="{72AB3027-A01E-433F-ADC3-5BC832948E86}" type="presOf" srcId="{DEC5908C-8722-41F2-8DEF-8655C4F54392}" destId="{D86FC5DE-7EDE-4CD3-9749-825D8917CC46}" srcOrd="0" destOrd="0" presId="urn:microsoft.com/office/officeart/2005/8/layout/radial2"/>
    <dgm:cxn modelId="{CDBDA600-7813-45B1-90E3-85259ED86483}" type="presOf" srcId="{C1BE5066-16FA-4DD7-8172-0BA01AFE09CA}" destId="{36C51290-CD4C-47FA-B186-3270FE1A5245}" srcOrd="0" destOrd="0" presId="urn:microsoft.com/office/officeart/2005/8/layout/radial2"/>
    <dgm:cxn modelId="{9D2067EB-B50E-4235-8F14-45697C5922DD}" type="presParOf" srcId="{9F1BF3E1-388B-473D-915B-1865F4C56244}" destId="{2545B0F4-4B5A-4F42-9658-B4EEB316D2BA}" srcOrd="0" destOrd="0" presId="urn:microsoft.com/office/officeart/2005/8/layout/radial2"/>
    <dgm:cxn modelId="{A5CB694F-895E-4ED2-974E-B85E16D33389}" type="presParOf" srcId="{2545B0F4-4B5A-4F42-9658-B4EEB316D2BA}" destId="{DFB3D3E6-05E5-410C-9908-D8FF1ACDBFC4}" srcOrd="0" destOrd="0" presId="urn:microsoft.com/office/officeart/2005/8/layout/radial2"/>
    <dgm:cxn modelId="{5F1E5CF3-88B5-4358-8B14-4885CC413CE6}" type="presParOf" srcId="{DFB3D3E6-05E5-410C-9908-D8FF1ACDBFC4}" destId="{A5FE6F92-B2E1-415E-86AB-49571F1753F8}" srcOrd="0" destOrd="0" presId="urn:microsoft.com/office/officeart/2005/8/layout/radial2"/>
    <dgm:cxn modelId="{29364C77-828B-4A36-8064-6E45BD2686E6}" type="presParOf" srcId="{DFB3D3E6-05E5-410C-9908-D8FF1ACDBFC4}" destId="{5FFAF2ED-4350-4527-A623-82E6B0FC0DD8}" srcOrd="1" destOrd="0" presId="urn:microsoft.com/office/officeart/2005/8/layout/radial2"/>
    <dgm:cxn modelId="{DED9D772-D2CC-4DB7-89A3-88FBB7AEBDE4}" type="presParOf" srcId="{2545B0F4-4B5A-4F42-9658-B4EEB316D2BA}" destId="{1348064F-AB91-4DB2-8A64-DB077E9B3B31}" srcOrd="1" destOrd="0" presId="urn:microsoft.com/office/officeart/2005/8/layout/radial2"/>
    <dgm:cxn modelId="{08CF4D5F-FFA7-4700-AD49-B82E45EF14DD}" type="presParOf" srcId="{2545B0F4-4B5A-4F42-9658-B4EEB316D2BA}" destId="{6F5134FC-1870-4709-B963-2E4672F36B6D}" srcOrd="2" destOrd="0" presId="urn:microsoft.com/office/officeart/2005/8/layout/radial2"/>
    <dgm:cxn modelId="{76879CD9-4181-4C3F-8147-B9B18B844033}" type="presParOf" srcId="{6F5134FC-1870-4709-B963-2E4672F36B6D}" destId="{53383611-1500-421F-9B83-FB4DDE1DC8DF}" srcOrd="0" destOrd="0" presId="urn:microsoft.com/office/officeart/2005/8/layout/radial2"/>
    <dgm:cxn modelId="{0E962334-7F02-49E1-8781-C5930CCA8FBA}" type="presParOf" srcId="{6F5134FC-1870-4709-B963-2E4672F36B6D}" destId="{8CCCEDA9-46D9-4450-8C4C-2F5033C43054}" srcOrd="1" destOrd="0" presId="urn:microsoft.com/office/officeart/2005/8/layout/radial2"/>
    <dgm:cxn modelId="{D7249C3F-B829-4392-9E3B-0F58DA22A867}" type="presParOf" srcId="{2545B0F4-4B5A-4F42-9658-B4EEB316D2BA}" destId="{D43FECD6-4582-495F-B2D4-879B92716233}" srcOrd="3" destOrd="0" presId="urn:microsoft.com/office/officeart/2005/8/layout/radial2"/>
    <dgm:cxn modelId="{8FD8ACA9-1715-4ADA-A5E2-2FF19EECC74E}" type="presParOf" srcId="{2545B0F4-4B5A-4F42-9658-B4EEB316D2BA}" destId="{98B111EE-6083-4185-9268-332144948F66}" srcOrd="4" destOrd="0" presId="urn:microsoft.com/office/officeart/2005/8/layout/radial2"/>
    <dgm:cxn modelId="{B2E979CC-0218-4DF5-949C-3480E8630159}" type="presParOf" srcId="{98B111EE-6083-4185-9268-332144948F66}" destId="{36C51290-CD4C-47FA-B186-3270FE1A5245}" srcOrd="0" destOrd="0" presId="urn:microsoft.com/office/officeart/2005/8/layout/radial2"/>
    <dgm:cxn modelId="{1989AB6F-54C1-485E-98FF-A45F1E683BEF}" type="presParOf" srcId="{98B111EE-6083-4185-9268-332144948F66}" destId="{BA4CD447-7C11-400C-9B42-C13CDF86C28B}" srcOrd="1" destOrd="0" presId="urn:microsoft.com/office/officeart/2005/8/layout/radial2"/>
    <dgm:cxn modelId="{DE792D2D-2E41-4F87-B4EB-F2B460462ACD}" type="presParOf" srcId="{2545B0F4-4B5A-4F42-9658-B4EEB316D2BA}" destId="{D86FC5DE-7EDE-4CD3-9749-825D8917CC46}" srcOrd="5" destOrd="0" presId="urn:microsoft.com/office/officeart/2005/8/layout/radial2"/>
    <dgm:cxn modelId="{2CE5D703-B498-4F57-8537-A7A4E3B08F82}" type="presParOf" srcId="{2545B0F4-4B5A-4F42-9658-B4EEB316D2BA}" destId="{FA044C94-411D-461B-9BA6-C8A3195D5283}" srcOrd="6" destOrd="0" presId="urn:microsoft.com/office/officeart/2005/8/layout/radial2"/>
    <dgm:cxn modelId="{74EB3F78-7CF8-4208-BB7C-AAF2A197A3AE}" type="presParOf" srcId="{FA044C94-411D-461B-9BA6-C8A3195D5283}" destId="{02E05356-02E2-4E0F-8A0D-933EF3A72DDC}" srcOrd="0" destOrd="0" presId="urn:microsoft.com/office/officeart/2005/8/layout/radial2"/>
    <dgm:cxn modelId="{A6565BA2-84C2-4E38-AACE-8DD1262D5D19}" type="presParOf" srcId="{FA044C94-411D-461B-9BA6-C8A3195D5283}" destId="{8441F9E3-8DA3-44B2-B745-35C80EEA066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gm:drawing xmlns:dgm="http://schemas.openxmlformats.org/drawingml/2006/diagram" xmlns:a="http://schemas.openxmlformats.org/drawingml/2006/main">
  <dsp:spTree xmlns:dsp="http://schemas.microsoft.com/office/drawing/2008/diagram">
    <dsp:nvGrpSpPr>
      <dsp:cNvPr id="0" name=""/>
      <dsp:cNvGrpSpPr/>
    </dsp:nvGrpSpPr>
    <dsp:grpSpPr/>
    <dsp:sp modelId="{77944F75-2BCF-47E0-8D7D-8FFA22C96ACC}" macro="" textlink="">
      <dsp:nvSpPr>
        <dsp:cNvPr id="0" name=""/>
        <dsp:cNvSpPr/>
      </dsp:nvSpPr>
      <dsp:spPr>
        <a:xfrm rot="2535873">
          <a:off x="2705611" y="4577674"/>
          <a:ext cx="986165" cy="67236"/>
        </a:xfrm>
        <a:custGeom>
          <a:avLst/>
          <a:gdLst/>
          <a:ahLst/>
          <a:cxnLst/>
          <a:rect l="0" t="0" r="0" b="0"/>
          <a:pathLst>
            <a:path>
              <a:moveTo>
                <a:pt x="0" y="33618"/>
              </a:moveTo>
              <a:lnTo>
                <a:pt x="986165" y="33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3B06D-7EF5-45A8-8C32-FBF3D82F65E9}" macro="" textlink="">
      <dsp:nvSpPr>
        <dsp:cNvPr id="0" name=""/>
        <dsp:cNvSpPr/>
      </dsp:nvSpPr>
      <dsp:spPr>
        <a:xfrm>
          <a:off x="2833789" y="3204881"/>
          <a:ext cx="1113446" cy="67236"/>
        </a:xfrm>
        <a:custGeom>
          <a:avLst/>
          <a:gdLst/>
          <a:ahLst/>
          <a:cxnLst/>
          <a:rect l="0" t="0" r="0" b="0"/>
          <a:pathLst>
            <a:path>
              <a:moveTo>
                <a:pt x="0" y="33618"/>
              </a:moveTo>
              <a:lnTo>
                <a:pt x="1113446" y="33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F67BA-098D-4AFB-B290-B8C0BEB2ABF1}" macro="" textlink="">
      <dsp:nvSpPr>
        <dsp:cNvPr id="0" name=""/>
        <dsp:cNvSpPr/>
      </dsp:nvSpPr>
      <dsp:spPr>
        <a:xfrm rot="19064127">
          <a:off x="2705611" y="1832089"/>
          <a:ext cx="986165" cy="67236"/>
        </a:xfrm>
        <a:custGeom>
          <a:avLst/>
          <a:gdLst/>
          <a:ahLst/>
          <a:cxnLst/>
          <a:rect l="0" t="0" r="0" b="0"/>
          <a:pathLst>
            <a:path>
              <a:moveTo>
                <a:pt x="0" y="33618"/>
              </a:moveTo>
              <a:lnTo>
                <a:pt x="986165" y="336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F1DD2-1261-495B-8DD4-11CFDF5888EF}" macro="" textlink="">
      <dsp:nvSpPr>
        <dsp:cNvPr id="0" name=""/>
        <dsp:cNvSpPr/>
      </dsp:nvSpPr>
      <dsp:spPr>
        <a:xfrm>
          <a:off x="0" y="1577895"/>
          <a:ext cx="3273288" cy="3273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60725D-2D3A-4D85-8BB8-30B6E0A40FB1}" macro="" textlink="">
      <dsp:nvSpPr>
        <dsp:cNvPr id="0" name=""/>
        <dsp:cNvSpPr/>
      </dsp:nvSpPr>
      <dsp:spPr>
        <a:xfrm>
          <a:off x="3325428" y="1678"/>
          <a:ext cx="1832411" cy="18324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Carencias en la gestión</a:t>
          </a:r>
          <a:endParaRPr lang="es-ES" sz="2200" kern="1200" dirty="0"/>
        </a:p>
      </dsp:txBody>
      <dsp:txXfrm>
        <a:off x="3325428" y="1678"/>
        <a:ext cx="1832411" cy="1832411"/>
      </dsp:txXfrm>
    </dsp:sp>
    <dsp:sp modelId="{FFCD2A2D-F1A7-4416-BA37-4194B8381805}" macro="" textlink="">
      <dsp:nvSpPr>
        <dsp:cNvPr id="0" name=""/>
        <dsp:cNvSpPr/>
      </dsp:nvSpPr>
      <dsp:spPr>
        <a:xfrm>
          <a:off x="5341081" y="1678"/>
          <a:ext cx="2748617" cy="1832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Falta de conocimiento en la gestión contable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Falta de indicadores en la marcha de negocio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Preocupación por la tesorería</a:t>
          </a:r>
          <a:endParaRPr lang="es-ES" sz="1600" kern="1200" dirty="0"/>
        </a:p>
      </dsp:txBody>
      <dsp:txXfrm>
        <a:off x="5341081" y="1678"/>
        <a:ext cx="2748617" cy="1832411"/>
      </dsp:txXfrm>
    </dsp:sp>
    <dsp:sp modelId="{2D568BA1-0E8F-4D10-9714-8A07B19F9565}" macro="" textlink="">
      <dsp:nvSpPr>
        <dsp:cNvPr id="0" name=""/>
        <dsp:cNvSpPr/>
      </dsp:nvSpPr>
      <dsp:spPr>
        <a:xfrm>
          <a:off x="3947235" y="2322294"/>
          <a:ext cx="1832411" cy="18324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Actuación</a:t>
          </a:r>
          <a:endParaRPr lang="es-ES" sz="2200" kern="1200" dirty="0"/>
        </a:p>
      </dsp:txBody>
      <dsp:txXfrm>
        <a:off x="3947235" y="2322294"/>
        <a:ext cx="1832411" cy="1832411"/>
      </dsp:txXfrm>
    </dsp:sp>
    <dsp:sp modelId="{E594C58C-CCF6-4FB9-9B10-0B3AA0FB1914}" macro="" textlink="">
      <dsp:nvSpPr>
        <dsp:cNvPr id="0" name=""/>
        <dsp:cNvSpPr/>
      </dsp:nvSpPr>
      <dsp:spPr>
        <a:xfrm>
          <a:off x="5962888" y="2322294"/>
          <a:ext cx="2748617" cy="1832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Conocimiento y Diagnóstico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Identificación áreas de mejora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Propuesta de medidas adoptar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Implantación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Control y seguimiento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Informe de resultados</a:t>
          </a:r>
          <a:endParaRPr lang="es-ES" sz="1600" kern="1200" dirty="0"/>
        </a:p>
      </dsp:txBody>
      <dsp:txXfrm>
        <a:off x="5962888" y="2322294"/>
        <a:ext cx="2748617" cy="1832411"/>
      </dsp:txXfrm>
    </dsp:sp>
    <dsp:sp modelId="{3341261C-298E-4AD7-B9B9-B2DFE62509F3}" macro="" textlink="">
      <dsp:nvSpPr>
        <dsp:cNvPr id="0" name=""/>
        <dsp:cNvSpPr/>
      </dsp:nvSpPr>
      <dsp:spPr>
        <a:xfrm>
          <a:off x="3325428" y="4642910"/>
          <a:ext cx="1832411" cy="18324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Resultados</a:t>
          </a:r>
          <a:endParaRPr lang="es-ES" sz="2200" kern="1200" dirty="0"/>
        </a:p>
      </dsp:txBody>
      <dsp:txXfrm>
        <a:off x="3325428" y="4642910"/>
        <a:ext cx="1832411" cy="1832411"/>
      </dsp:txXfrm>
    </dsp:sp>
    <dsp:sp modelId="{22B052A5-0E78-4467-95C2-61A0D1F77AC6}" macro="" textlink="">
      <dsp:nvSpPr>
        <dsp:cNvPr id="0" name=""/>
        <dsp:cNvSpPr/>
      </dsp:nvSpPr>
      <dsp:spPr>
        <a:xfrm>
          <a:off x="5341081" y="4642910"/>
          <a:ext cx="2748617" cy="1832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Reducción de costes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Reducción de tiempo administrativo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Mejora de Procedimientos Internos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Planificación de tesorería</a:t>
          </a:r>
          <a:endParaRPr lang="es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600" kern="1200" dirty="0" smtClean="0"/>
            <a:t>Implantación de presupuestos</a:t>
          </a:r>
          <a:endParaRPr lang="es-ES" sz="1600" kern="1200" dirty="0"/>
        </a:p>
      </dsp:txBody>
      <dsp:txXfrm>
        <a:off x="5341081" y="4642910"/>
        <a:ext cx="2748617" cy="1832411"/>
      </dsp:txXfrm>
    </dsp:sp>
  </dsp:spTree>
</dgm:drawing>
</file>

<file path=ppt/diagrams/drawing2.xml><?xml version="1.0" encoding="utf-8"?>
<dgm:drawing xmlns:dgm="http://schemas.openxmlformats.org/drawingml/2006/diagram" xmlns:a="http://schemas.openxmlformats.org/drawingml/2006/main">
  <dsp:spTree xmlns:dsp="http://schemas.microsoft.com/office/drawing/2008/diagram">
    <dsp:nvGrpSpPr>
      <dsp:cNvPr id="0" name=""/>
      <dsp:cNvGrpSpPr/>
    </dsp:nvGrpSpPr>
    <dsp:grpSpPr/>
    <dsp:sp modelId="{84BAE694-B815-461F-A59D-F07618F5DB42}" macro="" textlink="">
      <dsp:nvSpPr>
        <dsp:cNvPr id="0" name=""/>
        <dsp:cNvSpPr/>
      </dsp:nvSpPr>
      <dsp:spPr>
        <a:xfrm rot="2562461">
          <a:off x="2628571" y="4525189"/>
          <a:ext cx="989166" cy="65126"/>
        </a:xfrm>
        <a:custGeom>
          <a:avLst/>
          <a:gdLst/>
          <a:ahLst/>
          <a:cxnLst/>
          <a:rect l="0" t="0" r="0" b="0"/>
          <a:pathLst>
            <a:path>
              <a:moveTo>
                <a:pt x="0" y="32563"/>
              </a:moveTo>
              <a:lnTo>
                <a:pt x="989166" y="32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2BA5EA-0640-4DA3-9AF4-C1B08C045CDE}" macro="" textlink="">
      <dsp:nvSpPr>
        <dsp:cNvPr id="0" name=""/>
        <dsp:cNvSpPr/>
      </dsp:nvSpPr>
      <dsp:spPr>
        <a:xfrm>
          <a:off x="2759723" y="3174355"/>
          <a:ext cx="1264252" cy="65126"/>
        </a:xfrm>
        <a:custGeom>
          <a:avLst/>
          <a:gdLst/>
          <a:ahLst/>
          <a:cxnLst/>
          <a:rect l="0" t="0" r="0" b="0"/>
          <a:pathLst>
            <a:path>
              <a:moveTo>
                <a:pt x="0" y="32563"/>
              </a:moveTo>
              <a:lnTo>
                <a:pt x="1264252" y="32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FAB3D-4E4B-4A73-AF1F-4DF0F4F9364A}" macro="" textlink="">
      <dsp:nvSpPr>
        <dsp:cNvPr id="0" name=""/>
        <dsp:cNvSpPr/>
      </dsp:nvSpPr>
      <dsp:spPr>
        <a:xfrm rot="19104791">
          <a:off x="2614349" y="1815297"/>
          <a:ext cx="1153536" cy="65126"/>
        </a:xfrm>
        <a:custGeom>
          <a:avLst/>
          <a:gdLst/>
          <a:ahLst/>
          <a:cxnLst/>
          <a:rect l="0" t="0" r="0" b="0"/>
          <a:pathLst>
            <a:path>
              <a:moveTo>
                <a:pt x="0" y="32563"/>
              </a:moveTo>
              <a:lnTo>
                <a:pt x="1153536" y="32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CA881-B805-418C-B60C-94A8E168B12C}" macro="" textlink="">
      <dsp:nvSpPr>
        <dsp:cNvPr id="0" name=""/>
        <dsp:cNvSpPr/>
      </dsp:nvSpPr>
      <dsp:spPr>
        <a:xfrm>
          <a:off x="88150" y="1635405"/>
          <a:ext cx="3143026" cy="31430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8CEED8-C2A2-4980-A1ED-F5013E35D138}" macro="" textlink="">
      <dsp:nvSpPr>
        <dsp:cNvPr id="0" name=""/>
        <dsp:cNvSpPr/>
      </dsp:nvSpPr>
      <dsp:spPr>
        <a:xfrm>
          <a:off x="3400772" y="1349"/>
          <a:ext cx="1759490" cy="1759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Carencias en la gestión</a:t>
          </a:r>
          <a:endParaRPr lang="es-ES" sz="2300" kern="1200" dirty="0"/>
        </a:p>
      </dsp:txBody>
      <dsp:txXfrm>
        <a:off x="3400772" y="1349"/>
        <a:ext cx="1759490" cy="1759490"/>
      </dsp:txXfrm>
    </dsp:sp>
    <dsp:sp modelId="{7E55C37D-CAD6-46C9-8A06-E811ED0DB891}" macro="" textlink="">
      <dsp:nvSpPr>
        <dsp:cNvPr id="0" name=""/>
        <dsp:cNvSpPr/>
      </dsp:nvSpPr>
      <dsp:spPr>
        <a:xfrm>
          <a:off x="5336211" y="1349"/>
          <a:ext cx="2639235" cy="175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Excesiva carga de trabajo en los cierres mensuales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Demora en obtención de la información financiera para la toma de decisiones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kern="1200" dirty="0"/>
        </a:p>
      </dsp:txBody>
      <dsp:txXfrm>
        <a:off x="5336211" y="1349"/>
        <a:ext cx="2639235" cy="1759490"/>
      </dsp:txXfrm>
    </dsp:sp>
    <dsp:sp modelId="{31AA1A6F-86AE-47C4-A263-C62A1C378B0D}" macro="" textlink="">
      <dsp:nvSpPr>
        <dsp:cNvPr id="0" name=""/>
        <dsp:cNvSpPr/>
      </dsp:nvSpPr>
      <dsp:spPr>
        <a:xfrm>
          <a:off x="4023975" y="2327173"/>
          <a:ext cx="1759490" cy="1759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Actuación</a:t>
          </a:r>
          <a:endParaRPr lang="es-ES" sz="2300" kern="1200" dirty="0"/>
        </a:p>
      </dsp:txBody>
      <dsp:txXfrm>
        <a:off x="4023975" y="2327173"/>
        <a:ext cx="1759490" cy="1759490"/>
      </dsp:txXfrm>
    </dsp:sp>
    <dsp:sp modelId="{B88C6B2F-1175-4038-823F-C5EB72C98A3C}" macro="" textlink="">
      <dsp:nvSpPr>
        <dsp:cNvPr id="0" name=""/>
        <dsp:cNvSpPr/>
      </dsp:nvSpPr>
      <dsp:spPr>
        <a:xfrm>
          <a:off x="5959414" y="2327173"/>
          <a:ext cx="2639235" cy="175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Conocimiento y Diagnóstico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Identificación áreas de mejora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Propuesta de medidas adoptar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Implantación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Control y seguimiento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Informe de resultados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kern="1200" dirty="0"/>
        </a:p>
      </dsp:txBody>
      <dsp:txXfrm>
        <a:off x="5959414" y="2327173"/>
        <a:ext cx="2639235" cy="1759490"/>
      </dsp:txXfrm>
    </dsp:sp>
    <dsp:sp modelId="{35BE6DE9-A599-4DBD-8288-AA1F788FE4C9}" macro="" textlink="">
      <dsp:nvSpPr>
        <dsp:cNvPr id="0" name=""/>
        <dsp:cNvSpPr/>
      </dsp:nvSpPr>
      <dsp:spPr>
        <a:xfrm>
          <a:off x="3236548" y="4589834"/>
          <a:ext cx="1885816" cy="1885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Resultados</a:t>
          </a:r>
          <a:endParaRPr lang="es-ES" sz="2300" kern="1200" dirty="0"/>
        </a:p>
      </dsp:txBody>
      <dsp:txXfrm>
        <a:off x="3236548" y="4589834"/>
        <a:ext cx="1885816" cy="1885816"/>
      </dsp:txXfrm>
    </dsp:sp>
    <dsp:sp modelId="{5EA075AA-B995-49D9-8E34-066DFC4293D4}" macro="" textlink="">
      <dsp:nvSpPr>
        <dsp:cNvPr id="0" name=""/>
        <dsp:cNvSpPr/>
      </dsp:nvSpPr>
      <dsp:spPr>
        <a:xfrm>
          <a:off x="5310946" y="4589834"/>
          <a:ext cx="2828724" cy="1885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Reducción/Eliminación de horas extras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Reducción en la obtención de  la información financiera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500" kern="1200" dirty="0" smtClean="0"/>
            <a:t>Obtención de información más fiable y ampliación del tiempo para la toma de decisiones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kern="1200"/>
        </a:p>
      </dsp:txBody>
      <dsp:txXfrm>
        <a:off x="5310946" y="4589834"/>
        <a:ext cx="2828724" cy="1885816"/>
      </dsp:txXfrm>
    </dsp:sp>
  </dsp:spTree>
</dgm:drawing>
</file>

<file path=ppt/diagrams/drawing3.xml><?xml version="1.0" encoding="utf-8"?>
<dgm:drawing xmlns:dgm="http://schemas.openxmlformats.org/drawingml/2006/diagram" xmlns:a="http://schemas.openxmlformats.org/drawingml/2006/main">
  <dsp:spTree xmlns:dsp="http://schemas.microsoft.com/office/drawing/2008/diagram">
    <dsp:nvGrpSpPr>
      <dsp:cNvPr id="0" name=""/>
      <dsp:cNvGrpSpPr/>
    </dsp:nvGrpSpPr>
    <dsp:grpSpPr/>
    <dsp:sp modelId="{D86FC5DE-7EDE-4CD3-9749-825D8917CC46}" macro="" textlink="">
      <dsp:nvSpPr>
        <dsp:cNvPr id="0" name=""/>
        <dsp:cNvSpPr/>
      </dsp:nvSpPr>
      <dsp:spPr>
        <a:xfrm rot="2563592">
          <a:off x="2539400" y="4363578"/>
          <a:ext cx="949203" cy="65126"/>
        </a:xfrm>
        <a:custGeom>
          <a:avLst/>
          <a:gdLst/>
          <a:ahLst/>
          <a:cxnLst/>
          <a:rect l="0" t="0" r="0" b="0"/>
          <a:pathLst>
            <a:path>
              <a:moveTo>
                <a:pt x="0" y="32563"/>
              </a:moveTo>
              <a:lnTo>
                <a:pt x="949203" y="32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3FECD6-4582-495F-B2D4-879B92716233}" macro="" textlink="">
      <dsp:nvSpPr>
        <dsp:cNvPr id="0" name=""/>
        <dsp:cNvSpPr/>
      </dsp:nvSpPr>
      <dsp:spPr>
        <a:xfrm>
          <a:off x="2665359" y="3061163"/>
          <a:ext cx="1214954" cy="65126"/>
        </a:xfrm>
        <a:custGeom>
          <a:avLst/>
          <a:gdLst/>
          <a:ahLst/>
          <a:cxnLst/>
          <a:rect l="0" t="0" r="0" b="0"/>
          <a:pathLst>
            <a:path>
              <a:moveTo>
                <a:pt x="0" y="32563"/>
              </a:moveTo>
              <a:lnTo>
                <a:pt x="1214954" y="32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8064F-AB91-4DB2-8A64-DB077E9B3B31}" macro="" textlink="">
      <dsp:nvSpPr>
        <dsp:cNvPr id="0" name=""/>
        <dsp:cNvSpPr/>
      </dsp:nvSpPr>
      <dsp:spPr>
        <a:xfrm rot="19103781">
          <a:off x="2525634" y="1750840"/>
          <a:ext cx="1107854" cy="65126"/>
        </a:xfrm>
        <a:custGeom>
          <a:avLst/>
          <a:gdLst/>
          <a:ahLst/>
          <a:cxnLst/>
          <a:rect l="0" t="0" r="0" b="0"/>
          <a:pathLst>
            <a:path>
              <a:moveTo>
                <a:pt x="0" y="32563"/>
              </a:moveTo>
              <a:lnTo>
                <a:pt x="1107854" y="32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AF2ED-4350-4527-A623-82E6B0FC0DD8}" macro="" textlink="">
      <dsp:nvSpPr>
        <dsp:cNvPr id="0" name=""/>
        <dsp:cNvSpPr/>
      </dsp:nvSpPr>
      <dsp:spPr>
        <a:xfrm>
          <a:off x="13951" y="1555154"/>
          <a:ext cx="3032745" cy="30327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83611-1500-421F-9B83-FB4DDE1DC8DF}" macro="" textlink="">
      <dsp:nvSpPr>
        <dsp:cNvPr id="0" name=""/>
        <dsp:cNvSpPr/>
      </dsp:nvSpPr>
      <dsp:spPr>
        <a:xfrm>
          <a:off x="3279639" y="3102"/>
          <a:ext cx="1697753" cy="1697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Carencias en la gestión</a:t>
          </a:r>
          <a:endParaRPr lang="es-ES" sz="2200" kern="1200" dirty="0"/>
        </a:p>
      </dsp:txBody>
      <dsp:txXfrm>
        <a:off x="3279639" y="3102"/>
        <a:ext cx="1697753" cy="1697753"/>
      </dsp:txXfrm>
    </dsp:sp>
    <dsp:sp modelId="{8CCCEDA9-46D9-4450-8C4C-2F5033C43054}" macro="" textlink="">
      <dsp:nvSpPr>
        <dsp:cNvPr id="0" name=""/>
        <dsp:cNvSpPr/>
      </dsp:nvSpPr>
      <dsp:spPr>
        <a:xfrm>
          <a:off x="5147168" y="3102"/>
          <a:ext cx="2546630" cy="16977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Falta de procedimientos internos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Sin gestión de cobros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Elaboración incorrecta de libros registro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Falta de planificación financiera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Sin elaboración de presupuestos</a:t>
          </a:r>
          <a:endParaRPr lang="es-ES" sz="1400" kern="1200" dirty="0"/>
        </a:p>
      </dsp:txBody>
      <dsp:txXfrm>
        <a:off x="5147168" y="3102"/>
        <a:ext cx="2546630" cy="1697753"/>
      </dsp:txXfrm>
    </dsp:sp>
    <dsp:sp modelId="{36C51290-CD4C-47FA-B186-3270FE1A5245}" macro="" textlink="">
      <dsp:nvSpPr>
        <dsp:cNvPr id="0" name=""/>
        <dsp:cNvSpPr/>
      </dsp:nvSpPr>
      <dsp:spPr>
        <a:xfrm>
          <a:off x="3880314" y="2244849"/>
          <a:ext cx="1697753" cy="1697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Actuación</a:t>
          </a:r>
          <a:endParaRPr lang="es-ES" sz="2200" kern="1200" dirty="0"/>
        </a:p>
      </dsp:txBody>
      <dsp:txXfrm>
        <a:off x="3880314" y="2244849"/>
        <a:ext cx="1697753" cy="1697753"/>
      </dsp:txXfrm>
    </dsp:sp>
    <dsp:sp modelId="{BA4CD447-7C11-400C-9B42-C13CDF86C28B}" macro="" textlink="">
      <dsp:nvSpPr>
        <dsp:cNvPr id="0" name=""/>
        <dsp:cNvSpPr/>
      </dsp:nvSpPr>
      <dsp:spPr>
        <a:xfrm>
          <a:off x="5747843" y="2244849"/>
          <a:ext cx="2546630" cy="16977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Conocimiento y Diagnóstico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Identificación áreas de mejora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Propuesta de medidas adoptar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Implantación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Control y seguimiento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Informe de resultados</a:t>
          </a:r>
          <a:endParaRPr lang="es-ES" sz="1400" kern="1200" dirty="0"/>
        </a:p>
      </dsp:txBody>
      <dsp:txXfrm>
        <a:off x="5747843" y="2244849"/>
        <a:ext cx="2546630" cy="1697753"/>
      </dsp:txXfrm>
    </dsp:sp>
    <dsp:sp modelId="{02E05356-02E2-4E0F-8A0D-933EF3A72DDC}" macro="" textlink="">
      <dsp:nvSpPr>
        <dsp:cNvPr id="0" name=""/>
        <dsp:cNvSpPr/>
      </dsp:nvSpPr>
      <dsp:spPr>
        <a:xfrm>
          <a:off x="3121178" y="4425650"/>
          <a:ext cx="1819647" cy="18196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Resultados</a:t>
          </a:r>
          <a:endParaRPr lang="es-ES" sz="2200" kern="1200" dirty="0"/>
        </a:p>
      </dsp:txBody>
      <dsp:txXfrm>
        <a:off x="3121178" y="4425650"/>
        <a:ext cx="1819647" cy="1819647"/>
      </dsp:txXfrm>
    </dsp:sp>
    <dsp:sp modelId="{8441F9E3-8DA3-44B2-B745-35C80EEA066B}" macro="" textlink="">
      <dsp:nvSpPr>
        <dsp:cNvPr id="0" name=""/>
        <dsp:cNvSpPr/>
      </dsp:nvSpPr>
      <dsp:spPr>
        <a:xfrm>
          <a:off x="5122790" y="4425650"/>
          <a:ext cx="2729470" cy="1819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Puesta al día de su contabilidad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Implantación de metodología contable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Reducción de morosidad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Planificación de tesorería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Reducción de costes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Conocimiento de su cuenta de resultados </a:t>
          </a:r>
          <a:endParaRPr lang="es-ES" sz="1400" kern="1200" dirty="0"/>
        </a:p>
      </dsp:txBody>
      <dsp:txXfrm>
        <a:off x="5122790" y="4425650"/>
        <a:ext cx="2729470" cy="1819647"/>
      </dsp:txXfrm>
    </dsp:sp>
  </dsp:spTree>
</dgm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4A90D-9735-4BA0-A53C-DF6007BBD252}" type="datetimeFigureOut">
              <a:rPr lang="es-ES" smtClean="0"/>
              <a:t>21/08/2013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62D54-ADB6-48C7-9598-00A603AF0C9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/>
        </p:nvGraphicFramePr>
        <p:xfrm>
          <a:off x="152400" y="228600"/>
          <a:ext cx="87630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57200" y="3124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bg1"/>
                </a:solidFill>
              </a:rPr>
              <a:t>Obligaciones Mercantiles y Fiscales (Empresa Externa)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228600" y="228600"/>
          <a:ext cx="86868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143000" y="28194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bg1"/>
                </a:solidFill>
              </a:rPr>
              <a:t>Empresa con Dpto. Contable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304800" y="304800"/>
          <a:ext cx="8382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685800" y="3200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bg1"/>
                </a:solidFill>
              </a:rPr>
              <a:t>Autónomos y Empresas de nueva creación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219</Words>
  <Application>Microsoft Office PowerPoint</Application>
  <PresentationFormat>Presentación en pantalla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Ushapa</dc:creator>
  <cp:lastModifiedBy>Ushapa</cp:lastModifiedBy>
  <cp:revision>8</cp:revision>
  <dcterms:created xsi:type="dcterms:W3CDTF">2013-08-21T15:07:35Z</dcterms:created>
  <dcterms:modified xsi:type="dcterms:W3CDTF">2013-08-21T16:24:22Z</dcterms:modified>
</cp:coreProperties>
</file>